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654" r:id="rId5"/>
    <p:sldId id="318" r:id="rId6"/>
    <p:sldId id="301" r:id="rId7"/>
    <p:sldId id="329" r:id="rId8"/>
    <p:sldId id="656" r:id="rId9"/>
    <p:sldId id="658" r:id="rId10"/>
    <p:sldId id="659" r:id="rId11"/>
    <p:sldId id="660" r:id="rId12"/>
    <p:sldId id="667" r:id="rId13"/>
    <p:sldId id="668" r:id="rId14"/>
    <p:sldId id="669" r:id="rId15"/>
    <p:sldId id="666" r:id="rId16"/>
    <p:sldId id="665" r:id="rId17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Chulabhorn Likit Text" panose="00000500000000000000" pitchFamily="2" charset="-34"/>
      <p:regular r:id="rId28"/>
      <p:bold r:id="rId29"/>
    </p:embeddedFont>
    <p:embeddedFont>
      <p:font typeface="Chulabhorn Likit Text Medium" panose="00000600000000000000" pitchFamily="2" charset="-34"/>
      <p:regular r:id="rId30"/>
    </p:embeddedFont>
    <p:embeddedFont>
      <p:font typeface="Segoe Script" panose="030B0504020000000003" pitchFamily="66" charset="0"/>
      <p:regular r:id="rId31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B150D1"/>
    <a:srgbClr val="7BC9CF"/>
    <a:srgbClr val="FF9900"/>
    <a:srgbClr val="6F0F28"/>
    <a:srgbClr val="FF3300"/>
    <a:srgbClr val="9900CC"/>
    <a:srgbClr val="282F39"/>
    <a:srgbClr val="FFCCCC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986369-E350-46E9-859C-53A242B29274}" v="21" dt="2024-05-16T07:33:56.3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46" autoAdjust="0"/>
    <p:restoredTop sz="96357" autoAdjust="0"/>
  </p:normalViewPr>
  <p:slideViewPr>
    <p:cSldViewPr snapToGrid="0">
      <p:cViewPr varScale="1">
        <p:scale>
          <a:sx n="150" d="100"/>
          <a:sy n="150" d="100"/>
        </p:scale>
        <p:origin x="11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0BF8-6686-4F02-AB36-9614142B3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B406FE-1165-421C-8D35-96F0CFEA6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B22AA-13F6-430C-B5C3-3ED6A132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B799C-1B8A-42C0-AD53-6DBEF2EC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C035E-958A-44D5-9920-E77375E9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74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8C7A-67F3-4CAD-9852-569FF656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E717F-25DD-4AF6-8E4C-C3F0B7258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9BF79-C6C8-4A28-B317-36AB5201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2C1D1-F1BF-42DD-A7C6-2ED272DF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916BF-016F-4056-985B-466516E6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15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FAECB-6827-4D91-8EB5-800DD8EA2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EBD6D-8344-4937-9A0D-E2DBE531B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98055-7F4B-4E57-92A1-C43CE07ED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8293C-337A-46B9-801C-405BA28F9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E3A87-6EF6-4E32-958D-D3BDE968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121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1E4F-8411-4152-A040-45E4E38D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3C882-D441-40BC-AAB7-FB3EF79F6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FF742-A50B-4EB6-86AE-E67F120A5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B9172-F4DE-4657-A074-EF8778EE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07DBE-C8F7-423C-9124-EE7B3D22E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81AC0B-71D5-43A5-AD86-9668B4D92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001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204D3-549C-4770-B620-7E3D4678A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06D22-9474-474E-A4DD-36D304E57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ED9F3-E75B-4CB6-9C20-44656AF01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B8604-4E78-4EF6-AF81-B832751C7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C7266C-4F95-4B63-B8A4-5D430A6FC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605C0-AC58-49C3-BFDA-E7ADCFC7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CDB99B-8E2F-47DA-B6C3-50842D8C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0ACA83-753D-4AEE-B568-755DCF5E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66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38EDC-8D44-427B-90E0-FBD0FBAC9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E544B-A36F-473A-86AF-50F02429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6F2748-531A-4318-A370-27EDE490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D6E57-F20B-43D2-A268-2449E7D4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75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EC2F6E-BB8D-4A07-B873-A379FEAE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64672-2E28-45BB-AB1E-9CA10E908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CCF35-5028-4E4D-8F6E-2E2DF0FB4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410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471D-7A64-4A50-B9A6-0F3A7808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427B1-871E-4C56-AF97-3F78ADBFA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52702-EC0A-4FBA-9939-DCF10E412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DDBB8-93FE-4585-A97D-0E391EE2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77A2A-D97D-4B06-A029-77A3A88D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4E011-48A8-486A-BF53-E7C08517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896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2B76-0D50-4AE7-8E70-B69B2F11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700288-1A1C-45A8-B99A-68E661D70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19D42-4449-4938-BE9F-F8A026382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CB693-3AD5-4FB5-9BD7-DDA6EA89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8CAAB-378F-4646-836D-6723AF22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A5F22-2F00-4B7E-95E3-D4E37EE6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39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E3A36-A7B5-4AED-90CE-DAABE341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6DD818-2AC6-4AD8-ADB0-757AE6DE1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561BE-2670-413D-B85D-350DC6A0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469BC-9B02-4F1D-9332-C52CAA6C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37A4D-841D-4B35-BD23-CCB82FC1C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14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4028CB-78B2-414A-9948-C32EA4A46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2AA2E1-9030-407F-A8FB-98BCFFFDF7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22082-BED4-46DC-B1C0-9696140EF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85038-E165-45A4-8C75-C8A3CA817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D7943-C606-446E-B743-3AB1AE58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305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3493B-E27E-4DC0-A41A-7E254FDDD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19A8B-408B-4DCB-AC39-AC640BF85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7CC5-FBB1-4FE5-893F-7BD071C75E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1375A-C223-44C8-917C-F7C3A1BCD50F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E1BCB-E2F2-4D1B-BCFC-521169C8E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1173B-B48E-4DCF-8715-580539054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1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3850B1-AC4C-F666-E000-3DF3D0E86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91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901F867-EA3A-4053-BC23-44561238D953}"/>
              </a:ext>
            </a:extLst>
          </p:cNvPr>
          <p:cNvSpPr txBox="1"/>
          <p:nvPr/>
        </p:nvSpPr>
        <p:spPr>
          <a:xfrm>
            <a:off x="3069563" y="4150230"/>
            <a:ext cx="10132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CB414"/>
                </a:solidFill>
                <a:latin typeface="Chulabhorn Likit Text" panose="00000500000000000000" pitchFamily="50" charset="-34"/>
                <a:ea typeface="Noto Sans Disp ExtBd" panose="020B0902040504020204" pitchFamily="34"/>
                <a:cs typeface="Chulabhorn Likit Text" panose="00000500000000000000" pitchFamily="50" charset="-34"/>
              </a:rPr>
              <a:t>แผนยุทธศาสตร์คณะเทคโนโลยีวิทยาศาสตร์สุขภาพ </a:t>
            </a:r>
            <a:br>
              <a:rPr lang="en-US" sz="2400" b="1" dirty="0">
                <a:solidFill>
                  <a:srgbClr val="FCB414"/>
                </a:solidFill>
                <a:latin typeface="Chulabhorn Likit Text" panose="00000500000000000000" pitchFamily="50" charset="-34"/>
                <a:ea typeface="Noto Sans Disp ExtBd" panose="020B0902040504020204" pitchFamily="34"/>
                <a:cs typeface="Chulabhorn Likit Text" panose="00000500000000000000" pitchFamily="50" charset="-34"/>
              </a:rPr>
            </a:br>
            <a:r>
              <a:rPr lang="th-TH" sz="2400" b="1" dirty="0">
                <a:solidFill>
                  <a:srgbClr val="FCB414"/>
                </a:solidFill>
                <a:latin typeface="Chulabhorn Likit Text" panose="00000500000000000000" pitchFamily="50" charset="-34"/>
                <a:ea typeface="Noto Sans Disp ExtBd" panose="020B0902040504020204" pitchFamily="34"/>
                <a:cs typeface="Chulabhorn Likit Text" panose="00000500000000000000" pitchFamily="50" charset="-34"/>
              </a:rPr>
              <a:t>ปี </a:t>
            </a:r>
            <a:r>
              <a:rPr lang="en-US" sz="2400" b="1" dirty="0">
                <a:solidFill>
                  <a:srgbClr val="FCB414"/>
                </a:solidFill>
                <a:latin typeface="Chulabhorn Likit Text" panose="00000500000000000000" pitchFamily="50" charset="-34"/>
                <a:ea typeface="Noto Sans Disp ExtBd" panose="020B0902040504020204" pitchFamily="34"/>
                <a:cs typeface="Chulabhorn Likit Text" panose="00000500000000000000" pitchFamily="50" charset="-34"/>
              </a:rPr>
              <a:t>2565-2570 (</a:t>
            </a:r>
            <a:r>
              <a:rPr lang="th-TH" sz="2400" b="1" dirty="0">
                <a:solidFill>
                  <a:srgbClr val="FCB414"/>
                </a:solidFill>
                <a:latin typeface="Chulabhorn Likit Text" panose="00000500000000000000" pitchFamily="50" charset="-34"/>
                <a:ea typeface="Noto Sans Disp ExtBd" panose="020B0902040504020204" pitchFamily="34"/>
                <a:cs typeface="Chulabhorn Likit Text" panose="00000500000000000000" pitchFamily="50" charset="-34"/>
              </a:rPr>
              <a:t>ฉบับปรับปรุง ครั้งที่ </a:t>
            </a:r>
            <a:r>
              <a:rPr lang="en-US" sz="2400" b="1" dirty="0">
                <a:solidFill>
                  <a:srgbClr val="FCB414"/>
                </a:solidFill>
                <a:latin typeface="Chulabhorn Likit Text" panose="00000500000000000000" pitchFamily="50" charset="-34"/>
                <a:ea typeface="Noto Sans Disp ExtBd" panose="020B0902040504020204" pitchFamily="34"/>
                <a:cs typeface="Chulabhorn Likit Text" panose="00000500000000000000" pitchFamily="50" charset="-34"/>
              </a:rPr>
              <a:t>3</a:t>
            </a:r>
            <a:r>
              <a:rPr lang="th-TH" sz="2400" b="1" dirty="0">
                <a:solidFill>
                  <a:srgbClr val="FCB414"/>
                </a:solidFill>
                <a:latin typeface="Chulabhorn Likit Text" panose="00000500000000000000" pitchFamily="50" charset="-34"/>
                <a:ea typeface="Noto Sans Disp ExtBd" panose="020B0902040504020204" pitchFamily="34"/>
                <a:cs typeface="Chulabhorn Likit Text" panose="00000500000000000000" pitchFamily="50" charset="-34"/>
              </a:rPr>
              <a:t>)</a:t>
            </a:r>
            <a:r>
              <a:rPr lang="en-US" sz="2400" b="1" dirty="0">
                <a:solidFill>
                  <a:srgbClr val="FCB414"/>
                </a:solidFill>
                <a:latin typeface="Chulabhorn Likit Text" panose="00000500000000000000" pitchFamily="50" charset="-34"/>
                <a:ea typeface="Noto Sans Disp ExtBd" panose="020B0902040504020204" pitchFamily="34"/>
                <a:cs typeface="Chulabhorn Likit Text" panose="00000500000000000000" pitchFamily="50" charset="-34"/>
              </a:rPr>
              <a:t> </a:t>
            </a:r>
            <a:r>
              <a:rPr lang="th-TH" sz="2400" b="1" dirty="0">
                <a:solidFill>
                  <a:srgbClr val="FCB414"/>
                </a:solidFill>
                <a:latin typeface="Chulabhorn Likit Text" panose="00000500000000000000" pitchFamily="50" charset="-34"/>
                <a:ea typeface="Noto Sans Disp ExtBd" panose="020B0902040504020204" pitchFamily="34"/>
                <a:cs typeface="Chulabhorn Likit Text" panose="00000500000000000000" pitchFamily="50" charset="-34"/>
              </a:rPr>
              <a:t>ล่าสุด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CB414"/>
              </a:solidFill>
              <a:effectLst/>
              <a:uLnTx/>
              <a:uFillTx/>
              <a:latin typeface="Chulabhorn Likit Text" panose="00000500000000000000" pitchFamily="50" charset="-34"/>
              <a:ea typeface="Noto Sans Disp ExtBd" panose="020B0902040504020204" pitchFamily="34"/>
              <a:cs typeface="Chulabhorn Likit Text" panose="00000500000000000000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0350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roup 281">
            <a:extLst>
              <a:ext uri="{FF2B5EF4-FFF2-40B4-BE49-F238E27FC236}">
                <a16:creationId xmlns:a16="http://schemas.microsoft.com/office/drawing/2014/main" id="{0F8BDC05-02B7-1E76-E137-E0C4F6FD5B5D}"/>
              </a:ext>
            </a:extLst>
          </p:cNvPr>
          <p:cNvGrpSpPr/>
          <p:nvPr/>
        </p:nvGrpSpPr>
        <p:grpSpPr>
          <a:xfrm>
            <a:off x="109331" y="556591"/>
            <a:ext cx="11936895" cy="5918890"/>
            <a:chOff x="0" y="457200"/>
            <a:chExt cx="12192000" cy="591889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60BA21A-96F0-F3D8-82AD-3EB169F9F03C}"/>
                </a:ext>
              </a:extLst>
            </p:cNvPr>
            <p:cNvSpPr/>
            <p:nvPr/>
          </p:nvSpPr>
          <p:spPr>
            <a:xfrm>
              <a:off x="0" y="933483"/>
              <a:ext cx="12192000" cy="501930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rgbClr val="006600"/>
                </a:solidFill>
                <a:latin typeface="Chulabhorn Likit Text" panose="00000500000000000000" pitchFamily="50" charset="-34"/>
                <a:cs typeface="Chulabhorn Likit Text" panose="00000500000000000000" pitchFamily="50" charset="-34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354DE71-EDF1-454A-98CB-6A5B30AE1215}"/>
                </a:ext>
              </a:extLst>
            </p:cNvPr>
            <p:cNvSpPr/>
            <p:nvPr/>
          </p:nvSpPr>
          <p:spPr>
            <a:xfrm>
              <a:off x="223090" y="457200"/>
              <a:ext cx="2078855" cy="58948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0F414CA8-9AAD-4C2C-A88A-8A74E8E805B8}"/>
                </a:ext>
              </a:extLst>
            </p:cNvPr>
            <p:cNvSpPr/>
            <p:nvPr/>
          </p:nvSpPr>
          <p:spPr>
            <a:xfrm flipV="1">
              <a:off x="2282168" y="5918890"/>
              <a:ext cx="228600" cy="4572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2C375972-9C28-4C3B-94C7-BDAC3A5EB1C4}"/>
                </a:ext>
              </a:extLst>
            </p:cNvPr>
            <p:cNvSpPr/>
            <p:nvPr/>
          </p:nvSpPr>
          <p:spPr>
            <a:xfrm>
              <a:off x="2296438" y="496288"/>
              <a:ext cx="228600" cy="4572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8128005B-8420-4AE8-A14C-5E6A911C1D35}"/>
                </a:ext>
              </a:extLst>
            </p:cNvPr>
            <p:cNvGrpSpPr/>
            <p:nvPr/>
          </p:nvGrpSpPr>
          <p:grpSpPr>
            <a:xfrm>
              <a:off x="2263" y="541030"/>
              <a:ext cx="2294175" cy="3266339"/>
              <a:chOff x="1041819" y="1123536"/>
              <a:chExt cx="3822341" cy="4214361"/>
            </a:xfrm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09559C0E-D81A-4C20-9E76-766CF0F6C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4940" y="4537479"/>
                <a:ext cx="383543" cy="494853"/>
              </a:xfrm>
              <a:custGeom>
                <a:avLst/>
                <a:gdLst>
                  <a:gd name="T0" fmla="*/ 0 w 101"/>
                  <a:gd name="T1" fmla="*/ 118 h 126"/>
                  <a:gd name="T2" fmla="*/ 2 w 101"/>
                  <a:gd name="T3" fmla="*/ 126 h 126"/>
                  <a:gd name="T4" fmla="*/ 28 w 101"/>
                  <a:gd name="T5" fmla="*/ 126 h 126"/>
                  <a:gd name="T6" fmla="*/ 50 w 101"/>
                  <a:gd name="T7" fmla="*/ 126 h 126"/>
                  <a:gd name="T8" fmla="*/ 72 w 101"/>
                  <a:gd name="T9" fmla="*/ 126 h 126"/>
                  <a:gd name="T10" fmla="*/ 98 w 101"/>
                  <a:gd name="T11" fmla="*/ 126 h 126"/>
                  <a:gd name="T12" fmla="*/ 100 w 101"/>
                  <a:gd name="T13" fmla="*/ 118 h 126"/>
                  <a:gd name="T14" fmla="*/ 90 w 101"/>
                  <a:gd name="T15" fmla="*/ 91 h 126"/>
                  <a:gd name="T16" fmla="*/ 73 w 101"/>
                  <a:gd name="T17" fmla="*/ 82 h 126"/>
                  <a:gd name="T18" fmla="*/ 64 w 101"/>
                  <a:gd name="T19" fmla="*/ 67 h 126"/>
                  <a:gd name="T20" fmla="*/ 78 w 101"/>
                  <a:gd name="T21" fmla="*/ 59 h 126"/>
                  <a:gd name="T22" fmla="*/ 77 w 101"/>
                  <a:gd name="T23" fmla="*/ 51 h 126"/>
                  <a:gd name="T24" fmla="*/ 76 w 101"/>
                  <a:gd name="T25" fmla="*/ 26 h 126"/>
                  <a:gd name="T26" fmla="*/ 63 w 101"/>
                  <a:gd name="T27" fmla="*/ 7 h 126"/>
                  <a:gd name="T28" fmla="*/ 30 w 101"/>
                  <a:gd name="T29" fmla="*/ 14 h 126"/>
                  <a:gd name="T30" fmla="*/ 24 w 101"/>
                  <a:gd name="T31" fmla="*/ 51 h 126"/>
                  <a:gd name="T32" fmla="*/ 22 w 101"/>
                  <a:gd name="T33" fmla="*/ 59 h 126"/>
                  <a:gd name="T34" fmla="*/ 36 w 101"/>
                  <a:gd name="T35" fmla="*/ 67 h 126"/>
                  <a:gd name="T36" fmla="*/ 28 w 101"/>
                  <a:gd name="T37" fmla="*/ 82 h 126"/>
                  <a:gd name="T38" fmla="*/ 10 w 101"/>
                  <a:gd name="T39" fmla="*/ 91 h 126"/>
                  <a:gd name="T40" fmla="*/ 0 w 101"/>
                  <a:gd name="T41" fmla="*/ 11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1" h="126">
                    <a:moveTo>
                      <a:pt x="0" y="118"/>
                    </a:moveTo>
                    <a:cubicBezTo>
                      <a:pt x="0" y="120"/>
                      <a:pt x="1" y="126"/>
                      <a:pt x="2" y="126"/>
                    </a:cubicBezTo>
                    <a:cubicBezTo>
                      <a:pt x="2" y="126"/>
                      <a:pt x="14" y="126"/>
                      <a:pt x="28" y="126"/>
                    </a:cubicBezTo>
                    <a:cubicBezTo>
                      <a:pt x="36" y="126"/>
                      <a:pt x="43" y="126"/>
                      <a:pt x="50" y="126"/>
                    </a:cubicBezTo>
                    <a:cubicBezTo>
                      <a:pt x="57" y="126"/>
                      <a:pt x="65" y="126"/>
                      <a:pt x="72" y="126"/>
                    </a:cubicBezTo>
                    <a:cubicBezTo>
                      <a:pt x="86" y="126"/>
                      <a:pt x="98" y="126"/>
                      <a:pt x="98" y="126"/>
                    </a:cubicBezTo>
                    <a:cubicBezTo>
                      <a:pt x="100" y="126"/>
                      <a:pt x="100" y="120"/>
                      <a:pt x="100" y="118"/>
                    </a:cubicBezTo>
                    <a:cubicBezTo>
                      <a:pt x="101" y="107"/>
                      <a:pt x="100" y="97"/>
                      <a:pt x="90" y="91"/>
                    </a:cubicBezTo>
                    <a:cubicBezTo>
                      <a:pt x="87" y="88"/>
                      <a:pt x="78" y="85"/>
                      <a:pt x="73" y="82"/>
                    </a:cubicBezTo>
                    <a:cubicBezTo>
                      <a:pt x="68" y="80"/>
                      <a:pt x="60" y="73"/>
                      <a:pt x="64" y="67"/>
                    </a:cubicBezTo>
                    <a:cubicBezTo>
                      <a:pt x="67" y="62"/>
                      <a:pt x="75" y="65"/>
                      <a:pt x="78" y="59"/>
                    </a:cubicBezTo>
                    <a:cubicBezTo>
                      <a:pt x="79" y="58"/>
                      <a:pt x="77" y="56"/>
                      <a:pt x="77" y="51"/>
                    </a:cubicBezTo>
                    <a:cubicBezTo>
                      <a:pt x="77" y="47"/>
                      <a:pt x="77" y="31"/>
                      <a:pt x="76" y="26"/>
                    </a:cubicBezTo>
                    <a:cubicBezTo>
                      <a:pt x="73" y="19"/>
                      <a:pt x="70" y="12"/>
                      <a:pt x="63" y="7"/>
                    </a:cubicBezTo>
                    <a:cubicBezTo>
                      <a:pt x="53" y="0"/>
                      <a:pt x="38" y="4"/>
                      <a:pt x="30" y="14"/>
                    </a:cubicBezTo>
                    <a:cubicBezTo>
                      <a:pt x="23" y="25"/>
                      <a:pt x="24" y="39"/>
                      <a:pt x="24" y="51"/>
                    </a:cubicBezTo>
                    <a:cubicBezTo>
                      <a:pt x="23" y="56"/>
                      <a:pt x="21" y="58"/>
                      <a:pt x="22" y="59"/>
                    </a:cubicBezTo>
                    <a:cubicBezTo>
                      <a:pt x="25" y="64"/>
                      <a:pt x="33" y="63"/>
                      <a:pt x="36" y="67"/>
                    </a:cubicBezTo>
                    <a:cubicBezTo>
                      <a:pt x="41" y="72"/>
                      <a:pt x="32" y="80"/>
                      <a:pt x="28" y="82"/>
                    </a:cubicBezTo>
                    <a:cubicBezTo>
                      <a:pt x="22" y="85"/>
                      <a:pt x="14" y="88"/>
                      <a:pt x="10" y="91"/>
                    </a:cubicBezTo>
                    <a:cubicBezTo>
                      <a:pt x="1" y="97"/>
                      <a:pt x="0" y="107"/>
                      <a:pt x="0" y="118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3F77812A-4C38-44C5-B3E4-2DDB12824B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48267" y="4517199"/>
                <a:ext cx="331182" cy="515133"/>
              </a:xfrm>
              <a:custGeom>
                <a:avLst/>
                <a:gdLst>
                  <a:gd name="T0" fmla="*/ 25 w 87"/>
                  <a:gd name="T1" fmla="*/ 6 h 131"/>
                  <a:gd name="T2" fmla="*/ 41 w 87"/>
                  <a:gd name="T3" fmla="*/ 15 h 131"/>
                  <a:gd name="T4" fmla="*/ 41 w 87"/>
                  <a:gd name="T5" fmla="*/ 24 h 131"/>
                  <a:gd name="T6" fmla="*/ 41 w 87"/>
                  <a:gd name="T7" fmla="*/ 34 h 131"/>
                  <a:gd name="T8" fmla="*/ 41 w 87"/>
                  <a:gd name="T9" fmla="*/ 37 h 131"/>
                  <a:gd name="T10" fmla="*/ 44 w 87"/>
                  <a:gd name="T11" fmla="*/ 38 h 131"/>
                  <a:gd name="T12" fmla="*/ 44 w 87"/>
                  <a:gd name="T13" fmla="*/ 40 h 131"/>
                  <a:gd name="T14" fmla="*/ 42 w 87"/>
                  <a:gd name="T15" fmla="*/ 42 h 131"/>
                  <a:gd name="T16" fmla="*/ 37 w 87"/>
                  <a:gd name="T17" fmla="*/ 48 h 131"/>
                  <a:gd name="T18" fmla="*/ 37 w 87"/>
                  <a:gd name="T19" fmla="*/ 50 h 131"/>
                  <a:gd name="T20" fmla="*/ 35 w 87"/>
                  <a:gd name="T21" fmla="*/ 66 h 131"/>
                  <a:gd name="T22" fmla="*/ 50 w 87"/>
                  <a:gd name="T23" fmla="*/ 85 h 131"/>
                  <a:gd name="T24" fmla="*/ 70 w 87"/>
                  <a:gd name="T25" fmla="*/ 97 h 131"/>
                  <a:gd name="T26" fmla="*/ 78 w 87"/>
                  <a:gd name="T27" fmla="*/ 125 h 131"/>
                  <a:gd name="T28" fmla="*/ 31 w 87"/>
                  <a:gd name="T29" fmla="*/ 125 h 131"/>
                  <a:gd name="T30" fmla="*/ 31 w 87"/>
                  <a:gd name="T31" fmla="*/ 125 h 131"/>
                  <a:gd name="T32" fmla="*/ 31 w 87"/>
                  <a:gd name="T33" fmla="*/ 124 h 131"/>
                  <a:gd name="T34" fmla="*/ 14 w 87"/>
                  <a:gd name="T35" fmla="*/ 82 h 131"/>
                  <a:gd name="T36" fmla="*/ 9 w 87"/>
                  <a:gd name="T37" fmla="*/ 79 h 131"/>
                  <a:gd name="T38" fmla="*/ 16 w 87"/>
                  <a:gd name="T39" fmla="*/ 66 h 131"/>
                  <a:gd name="T40" fmla="*/ 14 w 87"/>
                  <a:gd name="T41" fmla="*/ 50 h 131"/>
                  <a:gd name="T42" fmla="*/ 14 w 87"/>
                  <a:gd name="T43" fmla="*/ 48 h 131"/>
                  <a:gd name="T44" fmla="*/ 9 w 87"/>
                  <a:gd name="T45" fmla="*/ 42 h 131"/>
                  <a:gd name="T46" fmla="*/ 7 w 87"/>
                  <a:gd name="T47" fmla="*/ 40 h 131"/>
                  <a:gd name="T48" fmla="*/ 8 w 87"/>
                  <a:gd name="T49" fmla="*/ 37 h 131"/>
                  <a:gd name="T50" fmla="*/ 9 w 87"/>
                  <a:gd name="T51" fmla="*/ 29 h 131"/>
                  <a:gd name="T52" fmla="*/ 9 w 87"/>
                  <a:gd name="T53" fmla="*/ 25 h 131"/>
                  <a:gd name="T54" fmla="*/ 9 w 87"/>
                  <a:gd name="T55" fmla="*/ 17 h 131"/>
                  <a:gd name="T56" fmla="*/ 17 w 87"/>
                  <a:gd name="T57" fmla="*/ 7 h 131"/>
                  <a:gd name="T58" fmla="*/ 25 w 87"/>
                  <a:gd name="T59" fmla="*/ 6 h 131"/>
                  <a:gd name="T60" fmla="*/ 25 w 87"/>
                  <a:gd name="T61" fmla="*/ 0 h 131"/>
                  <a:gd name="T62" fmla="*/ 14 w 87"/>
                  <a:gd name="T63" fmla="*/ 2 h 131"/>
                  <a:gd name="T64" fmla="*/ 3 w 87"/>
                  <a:gd name="T65" fmla="*/ 15 h 131"/>
                  <a:gd name="T66" fmla="*/ 3 w 87"/>
                  <a:gd name="T67" fmla="*/ 30 h 131"/>
                  <a:gd name="T68" fmla="*/ 1 w 87"/>
                  <a:gd name="T69" fmla="*/ 41 h 131"/>
                  <a:gd name="T70" fmla="*/ 8 w 87"/>
                  <a:gd name="T71" fmla="*/ 49 h 131"/>
                  <a:gd name="T72" fmla="*/ 10 w 87"/>
                  <a:gd name="T73" fmla="*/ 66 h 131"/>
                  <a:gd name="T74" fmla="*/ 1 w 87"/>
                  <a:gd name="T75" fmla="*/ 78 h 131"/>
                  <a:gd name="T76" fmla="*/ 2 w 87"/>
                  <a:gd name="T77" fmla="*/ 82 h 131"/>
                  <a:gd name="T78" fmla="*/ 11 w 87"/>
                  <a:gd name="T79" fmla="*/ 87 h 131"/>
                  <a:gd name="T80" fmla="*/ 25 w 87"/>
                  <a:gd name="T81" fmla="*/ 124 h 131"/>
                  <a:gd name="T82" fmla="*/ 25 w 87"/>
                  <a:gd name="T83" fmla="*/ 124 h 131"/>
                  <a:gd name="T84" fmla="*/ 25 w 87"/>
                  <a:gd name="T85" fmla="*/ 130 h 131"/>
                  <a:gd name="T86" fmla="*/ 26 w 87"/>
                  <a:gd name="T87" fmla="*/ 131 h 131"/>
                  <a:gd name="T88" fmla="*/ 28 w 87"/>
                  <a:gd name="T89" fmla="*/ 131 h 131"/>
                  <a:gd name="T90" fmla="*/ 83 w 87"/>
                  <a:gd name="T91" fmla="*/ 131 h 131"/>
                  <a:gd name="T92" fmla="*/ 74 w 87"/>
                  <a:gd name="T93" fmla="*/ 92 h 131"/>
                  <a:gd name="T94" fmla="*/ 52 w 87"/>
                  <a:gd name="T95" fmla="*/ 80 h 131"/>
                  <a:gd name="T96" fmla="*/ 41 w 87"/>
                  <a:gd name="T97" fmla="*/ 66 h 131"/>
                  <a:gd name="T98" fmla="*/ 43 w 87"/>
                  <a:gd name="T99" fmla="*/ 49 h 131"/>
                  <a:gd name="T100" fmla="*/ 50 w 87"/>
                  <a:gd name="T101" fmla="*/ 41 h 131"/>
                  <a:gd name="T102" fmla="*/ 47 w 87"/>
                  <a:gd name="T103" fmla="*/ 33 h 131"/>
                  <a:gd name="T104" fmla="*/ 46 w 87"/>
                  <a:gd name="T105" fmla="*/ 12 h 131"/>
                  <a:gd name="T106" fmla="*/ 25 w 87"/>
                  <a:gd name="T10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7" h="131">
                    <a:moveTo>
                      <a:pt x="25" y="6"/>
                    </a:moveTo>
                    <a:cubicBezTo>
                      <a:pt x="32" y="6"/>
                      <a:pt x="38" y="9"/>
                      <a:pt x="41" y="15"/>
                    </a:cubicBezTo>
                    <a:cubicBezTo>
                      <a:pt x="42" y="18"/>
                      <a:pt x="42" y="20"/>
                      <a:pt x="41" y="24"/>
                    </a:cubicBezTo>
                    <a:cubicBezTo>
                      <a:pt x="41" y="26"/>
                      <a:pt x="41" y="30"/>
                      <a:pt x="41" y="34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4" y="38"/>
                      <a:pt x="44" y="39"/>
                      <a:pt x="44" y="40"/>
                    </a:cubicBezTo>
                    <a:cubicBezTo>
                      <a:pt x="43" y="41"/>
                      <a:pt x="43" y="41"/>
                      <a:pt x="42" y="42"/>
                    </a:cubicBezTo>
                    <a:cubicBezTo>
                      <a:pt x="40" y="43"/>
                      <a:pt x="38" y="45"/>
                      <a:pt x="37" y="48"/>
                    </a:cubicBezTo>
                    <a:cubicBezTo>
                      <a:pt x="37" y="49"/>
                      <a:pt x="37" y="49"/>
                      <a:pt x="37" y="50"/>
                    </a:cubicBezTo>
                    <a:cubicBezTo>
                      <a:pt x="36" y="54"/>
                      <a:pt x="34" y="61"/>
                      <a:pt x="35" y="66"/>
                    </a:cubicBezTo>
                    <a:cubicBezTo>
                      <a:pt x="36" y="75"/>
                      <a:pt x="41" y="82"/>
                      <a:pt x="50" y="85"/>
                    </a:cubicBezTo>
                    <a:cubicBezTo>
                      <a:pt x="56" y="88"/>
                      <a:pt x="64" y="93"/>
                      <a:pt x="70" y="97"/>
                    </a:cubicBezTo>
                    <a:cubicBezTo>
                      <a:pt x="77" y="102"/>
                      <a:pt x="79" y="118"/>
                      <a:pt x="78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1" y="124"/>
                      <a:pt x="31" y="124"/>
                      <a:pt x="31" y="124"/>
                    </a:cubicBezTo>
                    <a:cubicBezTo>
                      <a:pt x="32" y="117"/>
                      <a:pt x="33" y="95"/>
                      <a:pt x="14" y="82"/>
                    </a:cubicBezTo>
                    <a:cubicBezTo>
                      <a:pt x="13" y="81"/>
                      <a:pt x="11" y="80"/>
                      <a:pt x="9" y="79"/>
                    </a:cubicBezTo>
                    <a:cubicBezTo>
                      <a:pt x="13" y="76"/>
                      <a:pt x="15" y="71"/>
                      <a:pt x="16" y="66"/>
                    </a:cubicBezTo>
                    <a:cubicBezTo>
                      <a:pt x="16" y="61"/>
                      <a:pt x="15" y="54"/>
                      <a:pt x="14" y="50"/>
                    </a:cubicBezTo>
                    <a:cubicBezTo>
                      <a:pt x="14" y="49"/>
                      <a:pt x="14" y="49"/>
                      <a:pt x="14" y="48"/>
                    </a:cubicBezTo>
                    <a:cubicBezTo>
                      <a:pt x="13" y="45"/>
                      <a:pt x="11" y="43"/>
                      <a:pt x="9" y="42"/>
                    </a:cubicBezTo>
                    <a:cubicBezTo>
                      <a:pt x="7" y="41"/>
                      <a:pt x="7" y="41"/>
                      <a:pt x="7" y="40"/>
                    </a:cubicBezTo>
                    <a:cubicBezTo>
                      <a:pt x="7" y="39"/>
                      <a:pt x="7" y="39"/>
                      <a:pt x="8" y="37"/>
                    </a:cubicBezTo>
                    <a:cubicBezTo>
                      <a:pt x="8" y="35"/>
                      <a:pt x="10" y="33"/>
                      <a:pt x="9" y="29"/>
                    </a:cubicBezTo>
                    <a:cubicBezTo>
                      <a:pt x="9" y="28"/>
                      <a:pt x="9" y="26"/>
                      <a:pt x="9" y="25"/>
                    </a:cubicBezTo>
                    <a:cubicBezTo>
                      <a:pt x="8" y="21"/>
                      <a:pt x="8" y="19"/>
                      <a:pt x="9" y="17"/>
                    </a:cubicBezTo>
                    <a:cubicBezTo>
                      <a:pt x="10" y="13"/>
                      <a:pt x="13" y="9"/>
                      <a:pt x="17" y="7"/>
                    </a:cubicBezTo>
                    <a:cubicBezTo>
                      <a:pt x="20" y="6"/>
                      <a:pt x="22" y="6"/>
                      <a:pt x="25" y="6"/>
                    </a:cubicBezTo>
                    <a:moveTo>
                      <a:pt x="25" y="0"/>
                    </a:moveTo>
                    <a:cubicBezTo>
                      <a:pt x="21" y="0"/>
                      <a:pt x="18" y="0"/>
                      <a:pt x="14" y="2"/>
                    </a:cubicBezTo>
                    <a:cubicBezTo>
                      <a:pt x="9" y="5"/>
                      <a:pt x="5" y="9"/>
                      <a:pt x="3" y="15"/>
                    </a:cubicBezTo>
                    <a:cubicBezTo>
                      <a:pt x="1" y="20"/>
                      <a:pt x="3" y="24"/>
                      <a:pt x="3" y="30"/>
                    </a:cubicBezTo>
                    <a:cubicBezTo>
                      <a:pt x="4" y="34"/>
                      <a:pt x="0" y="36"/>
                      <a:pt x="1" y="41"/>
                    </a:cubicBezTo>
                    <a:cubicBezTo>
                      <a:pt x="2" y="47"/>
                      <a:pt x="7" y="47"/>
                      <a:pt x="8" y="49"/>
                    </a:cubicBezTo>
                    <a:cubicBezTo>
                      <a:pt x="8" y="52"/>
                      <a:pt x="10" y="60"/>
                      <a:pt x="10" y="66"/>
                    </a:cubicBezTo>
                    <a:cubicBezTo>
                      <a:pt x="9" y="71"/>
                      <a:pt x="6" y="75"/>
                      <a:pt x="1" y="78"/>
                    </a:cubicBezTo>
                    <a:cubicBezTo>
                      <a:pt x="0" y="80"/>
                      <a:pt x="0" y="81"/>
                      <a:pt x="2" y="82"/>
                    </a:cubicBezTo>
                    <a:cubicBezTo>
                      <a:pt x="5" y="84"/>
                      <a:pt x="9" y="86"/>
                      <a:pt x="11" y="87"/>
                    </a:cubicBezTo>
                    <a:cubicBezTo>
                      <a:pt x="27" y="98"/>
                      <a:pt x="26" y="117"/>
                      <a:pt x="25" y="124"/>
                    </a:cubicBezTo>
                    <a:cubicBezTo>
                      <a:pt x="25" y="124"/>
                      <a:pt x="25" y="124"/>
                      <a:pt x="25" y="124"/>
                    </a:cubicBezTo>
                    <a:cubicBezTo>
                      <a:pt x="25" y="126"/>
                      <a:pt x="25" y="128"/>
                      <a:pt x="25" y="130"/>
                    </a:cubicBezTo>
                    <a:cubicBezTo>
                      <a:pt x="25" y="131"/>
                      <a:pt x="25" y="131"/>
                      <a:pt x="26" y="131"/>
                    </a:cubicBezTo>
                    <a:cubicBezTo>
                      <a:pt x="28" y="131"/>
                      <a:pt x="28" y="131"/>
                      <a:pt x="28" y="131"/>
                    </a:cubicBezTo>
                    <a:cubicBezTo>
                      <a:pt x="83" y="131"/>
                      <a:pt x="83" y="131"/>
                      <a:pt x="83" y="131"/>
                    </a:cubicBezTo>
                    <a:cubicBezTo>
                      <a:pt x="85" y="131"/>
                      <a:pt x="87" y="101"/>
                      <a:pt x="74" y="92"/>
                    </a:cubicBezTo>
                    <a:cubicBezTo>
                      <a:pt x="67" y="88"/>
                      <a:pt x="59" y="83"/>
                      <a:pt x="52" y="80"/>
                    </a:cubicBezTo>
                    <a:cubicBezTo>
                      <a:pt x="45" y="77"/>
                      <a:pt x="42" y="71"/>
                      <a:pt x="41" y="66"/>
                    </a:cubicBezTo>
                    <a:cubicBezTo>
                      <a:pt x="40" y="60"/>
                      <a:pt x="42" y="52"/>
                      <a:pt x="43" y="49"/>
                    </a:cubicBezTo>
                    <a:cubicBezTo>
                      <a:pt x="43" y="47"/>
                      <a:pt x="49" y="47"/>
                      <a:pt x="50" y="41"/>
                    </a:cubicBezTo>
                    <a:cubicBezTo>
                      <a:pt x="50" y="39"/>
                      <a:pt x="50" y="34"/>
                      <a:pt x="47" y="33"/>
                    </a:cubicBezTo>
                    <a:cubicBezTo>
                      <a:pt x="46" y="25"/>
                      <a:pt x="50" y="20"/>
                      <a:pt x="46" y="12"/>
                    </a:cubicBezTo>
                    <a:cubicBezTo>
                      <a:pt x="42" y="4"/>
                      <a:pt x="34" y="0"/>
                      <a:pt x="25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EB1EC425-A796-4CD1-A695-C29F52C622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8540" y="4572633"/>
                <a:ext cx="464702" cy="470516"/>
              </a:xfrm>
              <a:custGeom>
                <a:avLst/>
                <a:gdLst>
                  <a:gd name="T0" fmla="*/ 99 w 122"/>
                  <a:gd name="T1" fmla="*/ 20 h 120"/>
                  <a:gd name="T2" fmla="*/ 116 w 122"/>
                  <a:gd name="T3" fmla="*/ 67 h 120"/>
                  <a:gd name="T4" fmla="*/ 109 w 122"/>
                  <a:gd name="T5" fmla="*/ 89 h 120"/>
                  <a:gd name="T6" fmla="*/ 87 w 122"/>
                  <a:gd name="T7" fmla="*/ 95 h 120"/>
                  <a:gd name="T8" fmla="*/ 79 w 122"/>
                  <a:gd name="T9" fmla="*/ 84 h 120"/>
                  <a:gd name="T10" fmla="*/ 38 w 122"/>
                  <a:gd name="T11" fmla="*/ 88 h 120"/>
                  <a:gd name="T12" fmla="*/ 41 w 122"/>
                  <a:gd name="T13" fmla="*/ 56 h 120"/>
                  <a:gd name="T14" fmla="*/ 69 w 122"/>
                  <a:gd name="T15" fmla="*/ 53 h 120"/>
                  <a:gd name="T16" fmla="*/ 71 w 122"/>
                  <a:gd name="T17" fmla="*/ 43 h 120"/>
                  <a:gd name="T18" fmla="*/ 48 w 122"/>
                  <a:gd name="T19" fmla="*/ 41 h 120"/>
                  <a:gd name="T20" fmla="*/ 37 w 122"/>
                  <a:gd name="T21" fmla="*/ 38 h 120"/>
                  <a:gd name="T22" fmla="*/ 61 w 122"/>
                  <a:gd name="T23" fmla="*/ 26 h 120"/>
                  <a:gd name="T24" fmla="*/ 88 w 122"/>
                  <a:gd name="T25" fmla="*/ 46 h 120"/>
                  <a:gd name="T26" fmla="*/ 88 w 122"/>
                  <a:gd name="T27" fmla="*/ 75 h 120"/>
                  <a:gd name="T28" fmla="*/ 95 w 122"/>
                  <a:gd name="T29" fmla="*/ 86 h 120"/>
                  <a:gd name="T30" fmla="*/ 105 w 122"/>
                  <a:gd name="T31" fmla="*/ 76 h 120"/>
                  <a:gd name="T32" fmla="*/ 104 w 122"/>
                  <a:gd name="T33" fmla="*/ 42 h 120"/>
                  <a:gd name="T34" fmla="*/ 61 w 122"/>
                  <a:gd name="T35" fmla="*/ 15 h 120"/>
                  <a:gd name="T36" fmla="*/ 18 w 122"/>
                  <a:gd name="T37" fmla="*/ 42 h 120"/>
                  <a:gd name="T38" fmla="*/ 27 w 122"/>
                  <a:gd name="T39" fmla="*/ 92 h 120"/>
                  <a:gd name="T40" fmla="*/ 71 w 122"/>
                  <a:gd name="T41" fmla="*/ 104 h 120"/>
                  <a:gd name="T42" fmla="*/ 83 w 122"/>
                  <a:gd name="T43" fmla="*/ 105 h 120"/>
                  <a:gd name="T44" fmla="*/ 58 w 122"/>
                  <a:gd name="T45" fmla="*/ 114 h 120"/>
                  <a:gd name="T46" fmla="*/ 10 w 122"/>
                  <a:gd name="T47" fmla="*/ 82 h 120"/>
                  <a:gd name="T48" fmla="*/ 23 w 122"/>
                  <a:gd name="T49" fmla="*/ 20 h 120"/>
                  <a:gd name="T50" fmla="*/ 56 w 122"/>
                  <a:gd name="T51" fmla="*/ 83 h 120"/>
                  <a:gd name="T52" fmla="*/ 73 w 122"/>
                  <a:gd name="T53" fmla="*/ 76 h 120"/>
                  <a:gd name="T54" fmla="*/ 68 w 122"/>
                  <a:gd name="T55" fmla="*/ 63 h 120"/>
                  <a:gd name="T56" fmla="*/ 46 w 122"/>
                  <a:gd name="T57" fmla="*/ 73 h 120"/>
                  <a:gd name="T58" fmla="*/ 61 w 122"/>
                  <a:gd name="T59" fmla="*/ 0 h 120"/>
                  <a:gd name="T60" fmla="*/ 5 w 122"/>
                  <a:gd name="T61" fmla="*/ 34 h 120"/>
                  <a:gd name="T62" fmla="*/ 17 w 122"/>
                  <a:gd name="T63" fmla="*/ 104 h 120"/>
                  <a:gd name="T64" fmla="*/ 73 w 122"/>
                  <a:gd name="T65" fmla="*/ 119 h 120"/>
                  <a:gd name="T66" fmla="*/ 88 w 122"/>
                  <a:gd name="T67" fmla="*/ 101 h 120"/>
                  <a:gd name="T68" fmla="*/ 114 w 122"/>
                  <a:gd name="T69" fmla="*/ 92 h 120"/>
                  <a:gd name="T70" fmla="*/ 122 w 122"/>
                  <a:gd name="T71" fmla="*/ 67 h 120"/>
                  <a:gd name="T72" fmla="*/ 103 w 122"/>
                  <a:gd name="T73" fmla="*/ 15 h 120"/>
                  <a:gd name="T74" fmla="*/ 96 w 122"/>
                  <a:gd name="T75" fmla="*/ 80 h 120"/>
                  <a:gd name="T76" fmla="*/ 94 w 122"/>
                  <a:gd name="T77" fmla="*/ 68 h 120"/>
                  <a:gd name="T78" fmla="*/ 90 w 122"/>
                  <a:gd name="T79" fmla="*/ 33 h 120"/>
                  <a:gd name="T80" fmla="*/ 98 w 122"/>
                  <a:gd name="T81" fmla="*/ 45 h 120"/>
                  <a:gd name="T82" fmla="*/ 99 w 122"/>
                  <a:gd name="T83" fmla="*/ 74 h 120"/>
                  <a:gd name="T84" fmla="*/ 96 w 122"/>
                  <a:gd name="T85" fmla="*/ 80 h 120"/>
                  <a:gd name="T86" fmla="*/ 21 w 122"/>
                  <a:gd name="T87" fmla="*/ 60 h 120"/>
                  <a:gd name="T88" fmla="*/ 32 w 122"/>
                  <a:gd name="T89" fmla="*/ 40 h 120"/>
                  <a:gd name="T90" fmla="*/ 43 w 122"/>
                  <a:gd name="T91" fmla="*/ 48 h 120"/>
                  <a:gd name="T92" fmla="*/ 26 w 122"/>
                  <a:gd name="T93" fmla="*/ 73 h 120"/>
                  <a:gd name="T94" fmla="*/ 50 w 122"/>
                  <a:gd name="T95" fmla="*/ 46 h 120"/>
                  <a:gd name="T96" fmla="*/ 65 w 122"/>
                  <a:gd name="T97" fmla="*/ 46 h 120"/>
                  <a:gd name="T98" fmla="*/ 56 w 122"/>
                  <a:gd name="T99" fmla="*/ 77 h 120"/>
                  <a:gd name="T100" fmla="*/ 53 w 122"/>
                  <a:gd name="T101" fmla="*/ 70 h 120"/>
                  <a:gd name="T102" fmla="*/ 69 w 122"/>
                  <a:gd name="T103" fmla="*/ 70 h 120"/>
                  <a:gd name="T104" fmla="*/ 65 w 122"/>
                  <a:gd name="T105" fmla="*/ 74 h 120"/>
                  <a:gd name="T106" fmla="*/ 56 w 122"/>
                  <a:gd name="T107" fmla="*/ 77 h 120"/>
                  <a:gd name="T108" fmla="*/ 76 w 122"/>
                  <a:gd name="T109" fmla="*/ 94 h 120"/>
                  <a:gd name="T110" fmla="*/ 69 w 122"/>
                  <a:gd name="T111" fmla="*/ 9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2" h="120">
                    <a:moveTo>
                      <a:pt x="61" y="6"/>
                    </a:moveTo>
                    <a:cubicBezTo>
                      <a:pt x="69" y="6"/>
                      <a:pt x="75" y="7"/>
                      <a:pt x="82" y="9"/>
                    </a:cubicBezTo>
                    <a:cubicBezTo>
                      <a:pt x="89" y="12"/>
                      <a:pt x="94" y="15"/>
                      <a:pt x="99" y="20"/>
                    </a:cubicBezTo>
                    <a:cubicBezTo>
                      <a:pt x="104" y="24"/>
                      <a:pt x="109" y="30"/>
                      <a:pt x="112" y="37"/>
                    </a:cubicBezTo>
                    <a:cubicBezTo>
                      <a:pt x="115" y="44"/>
                      <a:pt x="116" y="52"/>
                      <a:pt x="116" y="61"/>
                    </a:cubicBezTo>
                    <a:cubicBezTo>
                      <a:pt x="116" y="63"/>
                      <a:pt x="116" y="64"/>
                      <a:pt x="116" y="67"/>
                    </a:cubicBezTo>
                    <a:cubicBezTo>
                      <a:pt x="116" y="69"/>
                      <a:pt x="115" y="71"/>
                      <a:pt x="115" y="74"/>
                    </a:cubicBezTo>
                    <a:cubicBezTo>
                      <a:pt x="114" y="76"/>
                      <a:pt x="114" y="79"/>
                      <a:pt x="113" y="81"/>
                    </a:cubicBezTo>
                    <a:cubicBezTo>
                      <a:pt x="112" y="84"/>
                      <a:pt x="110" y="86"/>
                      <a:pt x="109" y="89"/>
                    </a:cubicBezTo>
                    <a:cubicBezTo>
                      <a:pt x="107" y="91"/>
                      <a:pt x="105" y="92"/>
                      <a:pt x="102" y="94"/>
                    </a:cubicBezTo>
                    <a:cubicBezTo>
                      <a:pt x="100" y="95"/>
                      <a:pt x="97" y="96"/>
                      <a:pt x="93" y="96"/>
                    </a:cubicBezTo>
                    <a:cubicBezTo>
                      <a:pt x="91" y="96"/>
                      <a:pt x="88" y="95"/>
                      <a:pt x="87" y="95"/>
                    </a:cubicBezTo>
                    <a:cubicBezTo>
                      <a:pt x="85" y="94"/>
                      <a:pt x="83" y="93"/>
                      <a:pt x="82" y="92"/>
                    </a:cubicBezTo>
                    <a:cubicBezTo>
                      <a:pt x="81" y="91"/>
                      <a:pt x="81" y="90"/>
                      <a:pt x="80" y="88"/>
                    </a:cubicBezTo>
                    <a:cubicBezTo>
                      <a:pt x="79" y="87"/>
                      <a:pt x="79" y="86"/>
                      <a:pt x="79" y="84"/>
                    </a:cubicBezTo>
                    <a:cubicBezTo>
                      <a:pt x="76" y="87"/>
                      <a:pt x="72" y="90"/>
                      <a:pt x="68" y="91"/>
                    </a:cubicBezTo>
                    <a:cubicBezTo>
                      <a:pt x="64" y="93"/>
                      <a:pt x="59" y="94"/>
                      <a:pt x="54" y="94"/>
                    </a:cubicBezTo>
                    <a:cubicBezTo>
                      <a:pt x="47" y="94"/>
                      <a:pt x="42" y="92"/>
                      <a:pt x="38" y="88"/>
                    </a:cubicBezTo>
                    <a:cubicBezTo>
                      <a:pt x="34" y="84"/>
                      <a:pt x="32" y="79"/>
                      <a:pt x="32" y="73"/>
                    </a:cubicBezTo>
                    <a:cubicBezTo>
                      <a:pt x="32" y="69"/>
                      <a:pt x="33" y="66"/>
                      <a:pt x="34" y="63"/>
                    </a:cubicBezTo>
                    <a:cubicBezTo>
                      <a:pt x="36" y="60"/>
                      <a:pt x="38" y="58"/>
                      <a:pt x="41" y="56"/>
                    </a:cubicBezTo>
                    <a:cubicBezTo>
                      <a:pt x="43" y="55"/>
                      <a:pt x="46" y="53"/>
                      <a:pt x="49" y="53"/>
                    </a:cubicBezTo>
                    <a:cubicBezTo>
                      <a:pt x="52" y="52"/>
                      <a:pt x="56" y="52"/>
                      <a:pt x="59" y="52"/>
                    </a:cubicBezTo>
                    <a:cubicBezTo>
                      <a:pt x="63" y="52"/>
                      <a:pt x="66" y="52"/>
                      <a:pt x="69" y="53"/>
                    </a:cubicBezTo>
                    <a:cubicBezTo>
                      <a:pt x="71" y="53"/>
                      <a:pt x="73" y="54"/>
                      <a:pt x="75" y="55"/>
                    </a:cubicBezTo>
                    <a:cubicBezTo>
                      <a:pt x="75" y="52"/>
                      <a:pt x="74" y="50"/>
                      <a:pt x="74" y="48"/>
                    </a:cubicBezTo>
                    <a:cubicBezTo>
                      <a:pt x="73" y="46"/>
                      <a:pt x="73" y="45"/>
                      <a:pt x="71" y="43"/>
                    </a:cubicBezTo>
                    <a:cubicBezTo>
                      <a:pt x="70" y="42"/>
                      <a:pt x="69" y="41"/>
                      <a:pt x="67" y="40"/>
                    </a:cubicBezTo>
                    <a:cubicBezTo>
                      <a:pt x="64" y="39"/>
                      <a:pt x="62" y="39"/>
                      <a:pt x="59" y="39"/>
                    </a:cubicBezTo>
                    <a:cubicBezTo>
                      <a:pt x="55" y="39"/>
                      <a:pt x="51" y="40"/>
                      <a:pt x="48" y="41"/>
                    </a:cubicBezTo>
                    <a:cubicBezTo>
                      <a:pt x="47" y="41"/>
                      <a:pt x="46" y="41"/>
                      <a:pt x="46" y="42"/>
                    </a:cubicBezTo>
                    <a:cubicBezTo>
                      <a:pt x="45" y="42"/>
                      <a:pt x="44" y="42"/>
                      <a:pt x="43" y="42"/>
                    </a:cubicBezTo>
                    <a:cubicBezTo>
                      <a:pt x="41" y="42"/>
                      <a:pt x="38" y="41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6" y="35"/>
                      <a:pt x="38" y="32"/>
                      <a:pt x="40" y="31"/>
                    </a:cubicBezTo>
                    <a:cubicBezTo>
                      <a:pt x="46" y="28"/>
                      <a:pt x="53" y="26"/>
                      <a:pt x="61" y="26"/>
                    </a:cubicBezTo>
                    <a:cubicBezTo>
                      <a:pt x="68" y="26"/>
                      <a:pt x="73" y="27"/>
                      <a:pt x="76" y="29"/>
                    </a:cubicBezTo>
                    <a:cubicBezTo>
                      <a:pt x="80" y="31"/>
                      <a:pt x="83" y="33"/>
                      <a:pt x="84" y="36"/>
                    </a:cubicBezTo>
                    <a:cubicBezTo>
                      <a:pt x="86" y="39"/>
                      <a:pt x="87" y="43"/>
                      <a:pt x="88" y="46"/>
                    </a:cubicBezTo>
                    <a:cubicBezTo>
                      <a:pt x="88" y="50"/>
                      <a:pt x="88" y="53"/>
                      <a:pt x="88" y="57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71"/>
                      <a:pt x="88" y="73"/>
                      <a:pt x="88" y="75"/>
                    </a:cubicBezTo>
                    <a:cubicBezTo>
                      <a:pt x="89" y="77"/>
                      <a:pt x="89" y="79"/>
                      <a:pt x="89" y="80"/>
                    </a:cubicBezTo>
                    <a:cubicBezTo>
                      <a:pt x="90" y="82"/>
                      <a:pt x="91" y="83"/>
                      <a:pt x="92" y="84"/>
                    </a:cubicBezTo>
                    <a:cubicBezTo>
                      <a:pt x="92" y="85"/>
                      <a:pt x="94" y="86"/>
                      <a:pt x="95" y="86"/>
                    </a:cubicBezTo>
                    <a:cubicBezTo>
                      <a:pt x="96" y="86"/>
                      <a:pt x="96" y="86"/>
                      <a:pt x="96" y="86"/>
                    </a:cubicBezTo>
                    <a:cubicBezTo>
                      <a:pt x="98" y="85"/>
                      <a:pt x="100" y="84"/>
                      <a:pt x="102" y="82"/>
                    </a:cubicBezTo>
                    <a:cubicBezTo>
                      <a:pt x="103" y="81"/>
                      <a:pt x="104" y="78"/>
                      <a:pt x="105" y="76"/>
                    </a:cubicBezTo>
                    <a:cubicBezTo>
                      <a:pt x="106" y="73"/>
                      <a:pt x="106" y="71"/>
                      <a:pt x="106" y="68"/>
                    </a:cubicBezTo>
                    <a:cubicBezTo>
                      <a:pt x="107" y="65"/>
                      <a:pt x="107" y="63"/>
                      <a:pt x="107" y="61"/>
                    </a:cubicBezTo>
                    <a:cubicBezTo>
                      <a:pt x="107" y="54"/>
                      <a:pt x="106" y="48"/>
                      <a:pt x="104" y="42"/>
                    </a:cubicBezTo>
                    <a:cubicBezTo>
                      <a:pt x="101" y="37"/>
                      <a:pt x="98" y="32"/>
                      <a:pt x="94" y="28"/>
                    </a:cubicBezTo>
                    <a:cubicBezTo>
                      <a:pt x="90" y="24"/>
                      <a:pt x="85" y="21"/>
                      <a:pt x="80" y="18"/>
                    </a:cubicBezTo>
                    <a:cubicBezTo>
                      <a:pt x="74" y="16"/>
                      <a:pt x="68" y="15"/>
                      <a:pt x="61" y="15"/>
                    </a:cubicBezTo>
                    <a:cubicBezTo>
                      <a:pt x="54" y="15"/>
                      <a:pt x="48" y="16"/>
                      <a:pt x="42" y="18"/>
                    </a:cubicBezTo>
                    <a:cubicBezTo>
                      <a:pt x="36" y="20"/>
                      <a:pt x="32" y="24"/>
                      <a:pt x="28" y="28"/>
                    </a:cubicBezTo>
                    <a:cubicBezTo>
                      <a:pt x="24" y="32"/>
                      <a:pt x="21" y="36"/>
                      <a:pt x="18" y="42"/>
                    </a:cubicBezTo>
                    <a:cubicBezTo>
                      <a:pt x="16" y="48"/>
                      <a:pt x="15" y="54"/>
                      <a:pt x="15" y="60"/>
                    </a:cubicBezTo>
                    <a:cubicBezTo>
                      <a:pt x="15" y="66"/>
                      <a:pt x="16" y="72"/>
                      <a:pt x="18" y="78"/>
                    </a:cubicBezTo>
                    <a:cubicBezTo>
                      <a:pt x="20" y="83"/>
                      <a:pt x="23" y="88"/>
                      <a:pt x="27" y="92"/>
                    </a:cubicBezTo>
                    <a:cubicBezTo>
                      <a:pt x="31" y="96"/>
                      <a:pt x="35" y="100"/>
                      <a:pt x="41" y="102"/>
                    </a:cubicBezTo>
                    <a:cubicBezTo>
                      <a:pt x="46" y="104"/>
                      <a:pt x="52" y="106"/>
                      <a:pt x="59" y="106"/>
                    </a:cubicBezTo>
                    <a:cubicBezTo>
                      <a:pt x="64" y="106"/>
                      <a:pt x="68" y="105"/>
                      <a:pt x="71" y="104"/>
                    </a:cubicBezTo>
                    <a:cubicBezTo>
                      <a:pt x="73" y="103"/>
                      <a:pt x="75" y="103"/>
                      <a:pt x="77" y="102"/>
                    </a:cubicBezTo>
                    <a:cubicBezTo>
                      <a:pt x="78" y="102"/>
                      <a:pt x="78" y="102"/>
                      <a:pt x="79" y="102"/>
                    </a:cubicBezTo>
                    <a:cubicBezTo>
                      <a:pt x="81" y="102"/>
                      <a:pt x="82" y="103"/>
                      <a:pt x="83" y="105"/>
                    </a:cubicBezTo>
                    <a:cubicBezTo>
                      <a:pt x="84" y="107"/>
                      <a:pt x="82" y="109"/>
                      <a:pt x="80" y="110"/>
                    </a:cubicBezTo>
                    <a:cubicBezTo>
                      <a:pt x="77" y="111"/>
                      <a:pt x="74" y="112"/>
                      <a:pt x="72" y="113"/>
                    </a:cubicBezTo>
                    <a:cubicBezTo>
                      <a:pt x="67" y="114"/>
                      <a:pt x="63" y="114"/>
                      <a:pt x="58" y="114"/>
                    </a:cubicBezTo>
                    <a:cubicBezTo>
                      <a:pt x="51" y="114"/>
                      <a:pt x="44" y="113"/>
                      <a:pt x="38" y="111"/>
                    </a:cubicBezTo>
                    <a:cubicBezTo>
                      <a:pt x="32" y="108"/>
                      <a:pt x="26" y="104"/>
                      <a:pt x="21" y="100"/>
                    </a:cubicBezTo>
                    <a:cubicBezTo>
                      <a:pt x="17" y="95"/>
                      <a:pt x="13" y="89"/>
                      <a:pt x="10" y="82"/>
                    </a:cubicBezTo>
                    <a:cubicBezTo>
                      <a:pt x="7" y="76"/>
                      <a:pt x="6" y="68"/>
                      <a:pt x="6" y="60"/>
                    </a:cubicBezTo>
                    <a:cubicBezTo>
                      <a:pt x="6" y="51"/>
                      <a:pt x="7" y="43"/>
                      <a:pt x="10" y="37"/>
                    </a:cubicBezTo>
                    <a:cubicBezTo>
                      <a:pt x="14" y="30"/>
                      <a:pt x="18" y="24"/>
                      <a:pt x="23" y="20"/>
                    </a:cubicBezTo>
                    <a:cubicBezTo>
                      <a:pt x="28" y="15"/>
                      <a:pt x="34" y="12"/>
                      <a:pt x="40" y="10"/>
                    </a:cubicBezTo>
                    <a:cubicBezTo>
                      <a:pt x="47" y="7"/>
                      <a:pt x="54" y="6"/>
                      <a:pt x="61" y="6"/>
                    </a:cubicBezTo>
                    <a:moveTo>
                      <a:pt x="56" y="83"/>
                    </a:moveTo>
                    <a:cubicBezTo>
                      <a:pt x="58" y="83"/>
                      <a:pt x="59" y="82"/>
                      <a:pt x="62" y="82"/>
                    </a:cubicBezTo>
                    <a:cubicBezTo>
                      <a:pt x="64" y="82"/>
                      <a:pt x="66" y="81"/>
                      <a:pt x="68" y="80"/>
                    </a:cubicBezTo>
                    <a:cubicBezTo>
                      <a:pt x="70" y="79"/>
                      <a:pt x="72" y="78"/>
                      <a:pt x="73" y="76"/>
                    </a:cubicBezTo>
                    <a:cubicBezTo>
                      <a:pt x="74" y="75"/>
                      <a:pt x="75" y="73"/>
                      <a:pt x="75" y="71"/>
                    </a:cubicBezTo>
                    <a:cubicBezTo>
                      <a:pt x="75" y="65"/>
                      <a:pt x="75" y="65"/>
                      <a:pt x="75" y="65"/>
                    </a:cubicBezTo>
                    <a:cubicBezTo>
                      <a:pt x="73" y="65"/>
                      <a:pt x="71" y="64"/>
                      <a:pt x="68" y="63"/>
                    </a:cubicBezTo>
                    <a:cubicBezTo>
                      <a:pt x="65" y="63"/>
                      <a:pt x="62" y="62"/>
                      <a:pt x="59" y="62"/>
                    </a:cubicBezTo>
                    <a:cubicBezTo>
                      <a:pt x="55" y="62"/>
                      <a:pt x="52" y="63"/>
                      <a:pt x="49" y="65"/>
                    </a:cubicBezTo>
                    <a:cubicBezTo>
                      <a:pt x="47" y="67"/>
                      <a:pt x="46" y="69"/>
                      <a:pt x="46" y="73"/>
                    </a:cubicBezTo>
                    <a:cubicBezTo>
                      <a:pt x="46" y="76"/>
                      <a:pt x="46" y="78"/>
                      <a:pt x="48" y="80"/>
                    </a:cubicBezTo>
                    <a:cubicBezTo>
                      <a:pt x="50" y="82"/>
                      <a:pt x="52" y="83"/>
                      <a:pt x="56" y="83"/>
                    </a:cubicBezTo>
                    <a:moveTo>
                      <a:pt x="61" y="0"/>
                    </a:moveTo>
                    <a:cubicBezTo>
                      <a:pt x="53" y="0"/>
                      <a:pt x="46" y="1"/>
                      <a:pt x="38" y="4"/>
                    </a:cubicBezTo>
                    <a:cubicBezTo>
                      <a:pt x="31" y="6"/>
                      <a:pt x="24" y="10"/>
                      <a:pt x="19" y="15"/>
                    </a:cubicBezTo>
                    <a:cubicBezTo>
                      <a:pt x="13" y="20"/>
                      <a:pt x="8" y="27"/>
                      <a:pt x="5" y="34"/>
                    </a:cubicBezTo>
                    <a:cubicBezTo>
                      <a:pt x="2" y="42"/>
                      <a:pt x="0" y="50"/>
                      <a:pt x="0" y="60"/>
                    </a:cubicBezTo>
                    <a:cubicBezTo>
                      <a:pt x="0" y="69"/>
                      <a:pt x="1" y="77"/>
                      <a:pt x="4" y="85"/>
                    </a:cubicBezTo>
                    <a:cubicBezTo>
                      <a:pt x="8" y="92"/>
                      <a:pt x="12" y="99"/>
                      <a:pt x="17" y="104"/>
                    </a:cubicBezTo>
                    <a:cubicBezTo>
                      <a:pt x="22" y="109"/>
                      <a:pt x="29" y="113"/>
                      <a:pt x="36" y="116"/>
                    </a:cubicBezTo>
                    <a:cubicBezTo>
                      <a:pt x="43" y="119"/>
                      <a:pt x="50" y="120"/>
                      <a:pt x="58" y="120"/>
                    </a:cubicBezTo>
                    <a:cubicBezTo>
                      <a:pt x="63" y="120"/>
                      <a:pt x="68" y="120"/>
                      <a:pt x="73" y="119"/>
                    </a:cubicBezTo>
                    <a:cubicBezTo>
                      <a:pt x="76" y="118"/>
                      <a:pt x="79" y="117"/>
                      <a:pt x="82" y="116"/>
                    </a:cubicBezTo>
                    <a:cubicBezTo>
                      <a:pt x="88" y="114"/>
                      <a:pt x="90" y="108"/>
                      <a:pt x="89" y="103"/>
                    </a:cubicBezTo>
                    <a:cubicBezTo>
                      <a:pt x="88" y="102"/>
                      <a:pt x="88" y="102"/>
                      <a:pt x="88" y="101"/>
                    </a:cubicBezTo>
                    <a:cubicBezTo>
                      <a:pt x="90" y="101"/>
                      <a:pt x="91" y="102"/>
                      <a:pt x="93" y="102"/>
                    </a:cubicBezTo>
                    <a:cubicBezTo>
                      <a:pt x="98" y="102"/>
                      <a:pt x="102" y="101"/>
                      <a:pt x="105" y="99"/>
                    </a:cubicBezTo>
                    <a:cubicBezTo>
                      <a:pt x="108" y="97"/>
                      <a:pt x="111" y="95"/>
                      <a:pt x="114" y="92"/>
                    </a:cubicBezTo>
                    <a:cubicBezTo>
                      <a:pt x="116" y="90"/>
                      <a:pt x="117" y="87"/>
                      <a:pt x="118" y="84"/>
                    </a:cubicBezTo>
                    <a:cubicBezTo>
                      <a:pt x="119" y="81"/>
                      <a:pt x="120" y="78"/>
                      <a:pt x="121" y="75"/>
                    </a:cubicBezTo>
                    <a:cubicBezTo>
                      <a:pt x="121" y="72"/>
                      <a:pt x="122" y="70"/>
                      <a:pt x="122" y="67"/>
                    </a:cubicBezTo>
                    <a:cubicBezTo>
                      <a:pt x="122" y="65"/>
                      <a:pt x="122" y="63"/>
                      <a:pt x="122" y="61"/>
                    </a:cubicBezTo>
                    <a:cubicBezTo>
                      <a:pt x="122" y="51"/>
                      <a:pt x="120" y="42"/>
                      <a:pt x="117" y="35"/>
                    </a:cubicBezTo>
                    <a:cubicBezTo>
                      <a:pt x="114" y="27"/>
                      <a:pt x="109" y="20"/>
                      <a:pt x="103" y="15"/>
                    </a:cubicBezTo>
                    <a:cubicBezTo>
                      <a:pt x="98" y="10"/>
                      <a:pt x="91" y="6"/>
                      <a:pt x="84" y="4"/>
                    </a:cubicBezTo>
                    <a:cubicBezTo>
                      <a:pt x="77" y="1"/>
                      <a:pt x="69" y="0"/>
                      <a:pt x="61" y="0"/>
                    </a:cubicBezTo>
                    <a:close/>
                    <a:moveTo>
                      <a:pt x="96" y="80"/>
                    </a:moveTo>
                    <a:cubicBezTo>
                      <a:pt x="95" y="79"/>
                      <a:pt x="95" y="79"/>
                      <a:pt x="95" y="78"/>
                    </a:cubicBezTo>
                    <a:cubicBezTo>
                      <a:pt x="95" y="77"/>
                      <a:pt x="95" y="76"/>
                      <a:pt x="94" y="74"/>
                    </a:cubicBezTo>
                    <a:cubicBezTo>
                      <a:pt x="94" y="72"/>
                      <a:pt x="94" y="70"/>
                      <a:pt x="94" y="68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53"/>
                      <a:pt x="94" y="50"/>
                      <a:pt x="94" y="46"/>
                    </a:cubicBezTo>
                    <a:cubicBezTo>
                      <a:pt x="93" y="41"/>
                      <a:pt x="92" y="37"/>
                      <a:pt x="90" y="33"/>
                    </a:cubicBezTo>
                    <a:cubicBezTo>
                      <a:pt x="89" y="32"/>
                      <a:pt x="87" y="30"/>
                      <a:pt x="86" y="29"/>
                    </a:cubicBezTo>
                    <a:cubicBezTo>
                      <a:pt x="87" y="30"/>
                      <a:pt x="89" y="31"/>
                      <a:pt x="90" y="32"/>
                    </a:cubicBezTo>
                    <a:cubicBezTo>
                      <a:pt x="93" y="36"/>
                      <a:pt x="96" y="40"/>
                      <a:pt x="98" y="45"/>
                    </a:cubicBezTo>
                    <a:cubicBezTo>
                      <a:pt x="100" y="50"/>
                      <a:pt x="101" y="55"/>
                      <a:pt x="101" y="61"/>
                    </a:cubicBezTo>
                    <a:cubicBezTo>
                      <a:pt x="101" y="62"/>
                      <a:pt x="101" y="65"/>
                      <a:pt x="100" y="67"/>
                    </a:cubicBezTo>
                    <a:cubicBezTo>
                      <a:pt x="100" y="70"/>
                      <a:pt x="100" y="72"/>
                      <a:pt x="99" y="74"/>
                    </a:cubicBezTo>
                    <a:cubicBezTo>
                      <a:pt x="99" y="76"/>
                      <a:pt x="98" y="78"/>
                      <a:pt x="97" y="79"/>
                    </a:cubicBezTo>
                    <a:cubicBezTo>
                      <a:pt x="96" y="79"/>
                      <a:pt x="96" y="80"/>
                      <a:pt x="96" y="80"/>
                    </a:cubicBezTo>
                    <a:cubicBezTo>
                      <a:pt x="96" y="80"/>
                      <a:pt x="96" y="80"/>
                      <a:pt x="96" y="80"/>
                    </a:cubicBezTo>
                    <a:close/>
                    <a:moveTo>
                      <a:pt x="28" y="84"/>
                    </a:moveTo>
                    <a:cubicBezTo>
                      <a:pt x="26" y="81"/>
                      <a:pt x="25" y="79"/>
                      <a:pt x="24" y="76"/>
                    </a:cubicBezTo>
                    <a:cubicBezTo>
                      <a:pt x="22" y="71"/>
                      <a:pt x="21" y="66"/>
                      <a:pt x="21" y="60"/>
                    </a:cubicBezTo>
                    <a:cubicBezTo>
                      <a:pt x="21" y="54"/>
                      <a:pt x="22" y="49"/>
                      <a:pt x="24" y="44"/>
                    </a:cubicBezTo>
                    <a:cubicBezTo>
                      <a:pt x="26" y="40"/>
                      <a:pt x="28" y="36"/>
                      <a:pt x="32" y="32"/>
                    </a:cubicBezTo>
                    <a:cubicBezTo>
                      <a:pt x="31" y="35"/>
                      <a:pt x="31" y="37"/>
                      <a:pt x="32" y="40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3" y="45"/>
                      <a:pt x="38" y="48"/>
                      <a:pt x="43" y="48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1" y="49"/>
                      <a:pt x="39" y="50"/>
                      <a:pt x="37" y="51"/>
                    </a:cubicBezTo>
                    <a:cubicBezTo>
                      <a:pt x="34" y="54"/>
                      <a:pt x="31" y="56"/>
                      <a:pt x="29" y="60"/>
                    </a:cubicBezTo>
                    <a:cubicBezTo>
                      <a:pt x="27" y="64"/>
                      <a:pt x="26" y="68"/>
                      <a:pt x="26" y="73"/>
                    </a:cubicBezTo>
                    <a:cubicBezTo>
                      <a:pt x="26" y="77"/>
                      <a:pt x="27" y="80"/>
                      <a:pt x="28" y="84"/>
                    </a:cubicBezTo>
                    <a:close/>
                    <a:moveTo>
                      <a:pt x="49" y="47"/>
                    </a:moveTo>
                    <a:cubicBezTo>
                      <a:pt x="49" y="46"/>
                      <a:pt x="50" y="46"/>
                      <a:pt x="50" y="46"/>
                    </a:cubicBezTo>
                    <a:cubicBezTo>
                      <a:pt x="52" y="45"/>
                      <a:pt x="55" y="45"/>
                      <a:pt x="59" y="45"/>
                    </a:cubicBezTo>
                    <a:cubicBezTo>
                      <a:pt x="62" y="45"/>
                      <a:pt x="63" y="45"/>
                      <a:pt x="64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3" y="46"/>
                      <a:pt x="61" y="46"/>
                      <a:pt x="59" y="46"/>
                    </a:cubicBezTo>
                    <a:cubicBezTo>
                      <a:pt x="56" y="46"/>
                      <a:pt x="52" y="46"/>
                      <a:pt x="49" y="47"/>
                    </a:cubicBezTo>
                    <a:close/>
                    <a:moveTo>
                      <a:pt x="56" y="77"/>
                    </a:moveTo>
                    <a:cubicBezTo>
                      <a:pt x="54" y="77"/>
                      <a:pt x="53" y="76"/>
                      <a:pt x="52" y="76"/>
                    </a:cubicBezTo>
                    <a:cubicBezTo>
                      <a:pt x="52" y="75"/>
                      <a:pt x="52" y="74"/>
                      <a:pt x="52" y="73"/>
                    </a:cubicBezTo>
                    <a:cubicBezTo>
                      <a:pt x="52" y="70"/>
                      <a:pt x="52" y="70"/>
                      <a:pt x="53" y="70"/>
                    </a:cubicBezTo>
                    <a:cubicBezTo>
                      <a:pt x="54" y="69"/>
                      <a:pt x="55" y="68"/>
                      <a:pt x="59" y="68"/>
                    </a:cubicBezTo>
                    <a:cubicBezTo>
                      <a:pt x="62" y="68"/>
                      <a:pt x="64" y="69"/>
                      <a:pt x="67" y="69"/>
                    </a:cubicBezTo>
                    <a:cubicBezTo>
                      <a:pt x="67" y="69"/>
                      <a:pt x="68" y="69"/>
                      <a:pt x="69" y="70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8" y="72"/>
                      <a:pt x="68" y="72"/>
                    </a:cubicBezTo>
                    <a:cubicBezTo>
                      <a:pt x="67" y="73"/>
                      <a:pt x="67" y="74"/>
                      <a:pt x="65" y="74"/>
                    </a:cubicBezTo>
                    <a:cubicBezTo>
                      <a:pt x="65" y="74"/>
                      <a:pt x="65" y="74"/>
                      <a:pt x="65" y="75"/>
                    </a:cubicBezTo>
                    <a:cubicBezTo>
                      <a:pt x="64" y="75"/>
                      <a:pt x="62" y="76"/>
                      <a:pt x="61" y="76"/>
                    </a:cubicBezTo>
                    <a:cubicBezTo>
                      <a:pt x="59" y="76"/>
                      <a:pt x="57" y="77"/>
                      <a:pt x="56" y="77"/>
                    </a:cubicBezTo>
                    <a:close/>
                    <a:moveTo>
                      <a:pt x="59" y="100"/>
                    </a:moveTo>
                    <a:cubicBezTo>
                      <a:pt x="63" y="99"/>
                      <a:pt x="67" y="98"/>
                      <a:pt x="70" y="97"/>
                    </a:cubicBezTo>
                    <a:cubicBezTo>
                      <a:pt x="72" y="96"/>
                      <a:pt x="74" y="95"/>
                      <a:pt x="76" y="94"/>
                    </a:cubicBezTo>
                    <a:cubicBezTo>
                      <a:pt x="77" y="95"/>
                      <a:pt x="77" y="95"/>
                      <a:pt x="78" y="96"/>
                    </a:cubicBezTo>
                    <a:cubicBezTo>
                      <a:pt x="77" y="96"/>
                      <a:pt x="76" y="96"/>
                      <a:pt x="75" y="96"/>
                    </a:cubicBezTo>
                    <a:cubicBezTo>
                      <a:pt x="73" y="97"/>
                      <a:pt x="71" y="98"/>
                      <a:pt x="69" y="98"/>
                    </a:cubicBezTo>
                    <a:cubicBezTo>
                      <a:pt x="67" y="99"/>
                      <a:pt x="63" y="100"/>
                      <a:pt x="59" y="10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32CE6405-27E5-48F4-ABE8-AA1EE8015C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25362" y="4956617"/>
                <a:ext cx="345582" cy="381280"/>
              </a:xfrm>
              <a:custGeom>
                <a:avLst/>
                <a:gdLst>
                  <a:gd name="T0" fmla="*/ 86 w 91"/>
                  <a:gd name="T1" fmla="*/ 40 h 97"/>
                  <a:gd name="T2" fmla="*/ 71 w 91"/>
                  <a:gd name="T3" fmla="*/ 40 h 97"/>
                  <a:gd name="T4" fmla="*/ 67 w 91"/>
                  <a:gd name="T5" fmla="*/ 56 h 97"/>
                  <a:gd name="T6" fmla="*/ 79 w 91"/>
                  <a:gd name="T7" fmla="*/ 56 h 97"/>
                  <a:gd name="T8" fmla="*/ 85 w 91"/>
                  <a:gd name="T9" fmla="*/ 62 h 97"/>
                  <a:gd name="T10" fmla="*/ 85 w 91"/>
                  <a:gd name="T11" fmla="*/ 66 h 97"/>
                  <a:gd name="T12" fmla="*/ 79 w 91"/>
                  <a:gd name="T13" fmla="*/ 72 h 97"/>
                  <a:gd name="T14" fmla="*/ 63 w 91"/>
                  <a:gd name="T15" fmla="*/ 72 h 97"/>
                  <a:gd name="T16" fmla="*/ 58 w 91"/>
                  <a:gd name="T17" fmla="*/ 91 h 97"/>
                  <a:gd name="T18" fmla="*/ 52 w 91"/>
                  <a:gd name="T19" fmla="*/ 97 h 97"/>
                  <a:gd name="T20" fmla="*/ 48 w 91"/>
                  <a:gd name="T21" fmla="*/ 97 h 97"/>
                  <a:gd name="T22" fmla="*/ 42 w 91"/>
                  <a:gd name="T23" fmla="*/ 88 h 97"/>
                  <a:gd name="T24" fmla="*/ 46 w 91"/>
                  <a:gd name="T25" fmla="*/ 72 h 97"/>
                  <a:gd name="T26" fmla="*/ 33 w 91"/>
                  <a:gd name="T27" fmla="*/ 72 h 97"/>
                  <a:gd name="T28" fmla="*/ 29 w 91"/>
                  <a:gd name="T29" fmla="*/ 91 h 97"/>
                  <a:gd name="T30" fmla="*/ 22 w 91"/>
                  <a:gd name="T31" fmla="*/ 97 h 97"/>
                  <a:gd name="T32" fmla="*/ 18 w 91"/>
                  <a:gd name="T33" fmla="*/ 97 h 97"/>
                  <a:gd name="T34" fmla="*/ 12 w 91"/>
                  <a:gd name="T35" fmla="*/ 88 h 97"/>
                  <a:gd name="T36" fmla="*/ 16 w 91"/>
                  <a:gd name="T37" fmla="*/ 72 h 97"/>
                  <a:gd name="T38" fmla="*/ 6 w 91"/>
                  <a:gd name="T39" fmla="*/ 72 h 97"/>
                  <a:gd name="T40" fmla="*/ 0 w 91"/>
                  <a:gd name="T41" fmla="*/ 67 h 97"/>
                  <a:gd name="T42" fmla="*/ 0 w 91"/>
                  <a:gd name="T43" fmla="*/ 62 h 97"/>
                  <a:gd name="T44" fmla="*/ 6 w 91"/>
                  <a:gd name="T45" fmla="*/ 56 h 97"/>
                  <a:gd name="T46" fmla="*/ 20 w 91"/>
                  <a:gd name="T47" fmla="*/ 56 h 97"/>
                  <a:gd name="T48" fmla="*/ 23 w 91"/>
                  <a:gd name="T49" fmla="*/ 40 h 97"/>
                  <a:gd name="T50" fmla="*/ 13 w 91"/>
                  <a:gd name="T51" fmla="*/ 40 h 97"/>
                  <a:gd name="T52" fmla="*/ 7 w 91"/>
                  <a:gd name="T53" fmla="*/ 35 h 97"/>
                  <a:gd name="T54" fmla="*/ 7 w 91"/>
                  <a:gd name="T55" fmla="*/ 31 h 97"/>
                  <a:gd name="T56" fmla="*/ 13 w 91"/>
                  <a:gd name="T57" fmla="*/ 25 h 97"/>
                  <a:gd name="T58" fmla="*/ 24 w 91"/>
                  <a:gd name="T59" fmla="*/ 25 h 97"/>
                  <a:gd name="T60" fmla="*/ 28 w 91"/>
                  <a:gd name="T61" fmla="*/ 22 h 97"/>
                  <a:gd name="T62" fmla="*/ 32 w 91"/>
                  <a:gd name="T63" fmla="*/ 5 h 97"/>
                  <a:gd name="T64" fmla="*/ 38 w 91"/>
                  <a:gd name="T65" fmla="*/ 0 h 97"/>
                  <a:gd name="T66" fmla="*/ 43 w 91"/>
                  <a:gd name="T67" fmla="*/ 0 h 97"/>
                  <a:gd name="T68" fmla="*/ 49 w 91"/>
                  <a:gd name="T69" fmla="*/ 8 h 97"/>
                  <a:gd name="T70" fmla="*/ 46 w 91"/>
                  <a:gd name="T71" fmla="*/ 20 h 97"/>
                  <a:gd name="T72" fmla="*/ 50 w 91"/>
                  <a:gd name="T73" fmla="*/ 25 h 97"/>
                  <a:gd name="T74" fmla="*/ 54 w 91"/>
                  <a:gd name="T75" fmla="*/ 25 h 97"/>
                  <a:gd name="T76" fmla="*/ 58 w 91"/>
                  <a:gd name="T77" fmla="*/ 22 h 97"/>
                  <a:gd name="T78" fmla="*/ 62 w 91"/>
                  <a:gd name="T79" fmla="*/ 5 h 97"/>
                  <a:gd name="T80" fmla="*/ 68 w 91"/>
                  <a:gd name="T81" fmla="*/ 0 h 97"/>
                  <a:gd name="T82" fmla="*/ 72 w 91"/>
                  <a:gd name="T83" fmla="*/ 0 h 97"/>
                  <a:gd name="T84" fmla="*/ 79 w 91"/>
                  <a:gd name="T85" fmla="*/ 8 h 97"/>
                  <a:gd name="T86" fmla="*/ 76 w 91"/>
                  <a:gd name="T87" fmla="*/ 20 h 97"/>
                  <a:gd name="T88" fmla="*/ 80 w 91"/>
                  <a:gd name="T89" fmla="*/ 25 h 97"/>
                  <a:gd name="T90" fmla="*/ 86 w 91"/>
                  <a:gd name="T91" fmla="*/ 25 h 97"/>
                  <a:gd name="T92" fmla="*/ 91 w 91"/>
                  <a:gd name="T93" fmla="*/ 31 h 97"/>
                  <a:gd name="T94" fmla="*/ 91 w 91"/>
                  <a:gd name="T95" fmla="*/ 35 h 97"/>
                  <a:gd name="T96" fmla="*/ 86 w 91"/>
                  <a:gd name="T97" fmla="*/ 40 h 97"/>
                  <a:gd name="T98" fmla="*/ 50 w 91"/>
                  <a:gd name="T99" fmla="*/ 53 h 97"/>
                  <a:gd name="T100" fmla="*/ 52 w 91"/>
                  <a:gd name="T101" fmla="*/ 45 h 97"/>
                  <a:gd name="T102" fmla="*/ 49 w 91"/>
                  <a:gd name="T103" fmla="*/ 40 h 97"/>
                  <a:gd name="T104" fmla="*/ 44 w 91"/>
                  <a:gd name="T105" fmla="*/ 40 h 97"/>
                  <a:gd name="T106" fmla="*/ 40 w 91"/>
                  <a:gd name="T107" fmla="*/ 43 h 97"/>
                  <a:gd name="T108" fmla="*/ 38 w 91"/>
                  <a:gd name="T109" fmla="*/ 52 h 97"/>
                  <a:gd name="T110" fmla="*/ 42 w 91"/>
                  <a:gd name="T111" fmla="*/ 56 h 97"/>
                  <a:gd name="T112" fmla="*/ 47 w 91"/>
                  <a:gd name="T113" fmla="*/ 56 h 97"/>
                  <a:gd name="T114" fmla="*/ 50 w 91"/>
                  <a:gd name="T115" fmla="*/ 5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1" h="97">
                    <a:moveTo>
                      <a:pt x="86" y="40"/>
                    </a:moveTo>
                    <a:cubicBezTo>
                      <a:pt x="71" y="40"/>
                      <a:pt x="71" y="40"/>
                      <a:pt x="71" y="40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79" y="56"/>
                      <a:pt x="79" y="56"/>
                      <a:pt x="79" y="56"/>
                    </a:cubicBezTo>
                    <a:cubicBezTo>
                      <a:pt x="82" y="56"/>
                      <a:pt x="85" y="59"/>
                      <a:pt x="85" y="62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9"/>
                      <a:pt x="82" y="72"/>
                      <a:pt x="79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8" y="94"/>
                      <a:pt x="55" y="97"/>
                      <a:pt x="52" y="97"/>
                    </a:cubicBezTo>
                    <a:cubicBezTo>
                      <a:pt x="48" y="97"/>
                      <a:pt x="48" y="97"/>
                      <a:pt x="48" y="97"/>
                    </a:cubicBezTo>
                    <a:cubicBezTo>
                      <a:pt x="44" y="97"/>
                      <a:pt x="41" y="92"/>
                      <a:pt x="42" y="88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8" y="94"/>
                      <a:pt x="25" y="97"/>
                      <a:pt x="22" y="97"/>
                    </a:cubicBezTo>
                    <a:cubicBezTo>
                      <a:pt x="18" y="97"/>
                      <a:pt x="18" y="97"/>
                      <a:pt x="18" y="97"/>
                    </a:cubicBezTo>
                    <a:cubicBezTo>
                      <a:pt x="14" y="97"/>
                      <a:pt x="11" y="92"/>
                      <a:pt x="12" y="88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6" y="72"/>
                      <a:pt x="6" y="72"/>
                      <a:pt x="6" y="72"/>
                    </a:cubicBezTo>
                    <a:cubicBezTo>
                      <a:pt x="3" y="72"/>
                      <a:pt x="0" y="70"/>
                      <a:pt x="0" y="67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58"/>
                      <a:pt x="3" y="56"/>
                      <a:pt x="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0" y="40"/>
                      <a:pt x="7" y="38"/>
                      <a:pt x="7" y="35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28"/>
                      <a:pt x="10" y="25"/>
                      <a:pt x="13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25"/>
                      <a:pt x="27" y="24"/>
                      <a:pt x="28" y="22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3" y="2"/>
                      <a:pt x="35" y="0"/>
                      <a:pt x="38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7" y="0"/>
                      <a:pt x="50" y="4"/>
                      <a:pt x="49" y="8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5" y="23"/>
                      <a:pt x="47" y="25"/>
                      <a:pt x="50" y="25"/>
                    </a:cubicBezTo>
                    <a:cubicBezTo>
                      <a:pt x="54" y="25"/>
                      <a:pt x="54" y="25"/>
                      <a:pt x="54" y="25"/>
                    </a:cubicBezTo>
                    <a:cubicBezTo>
                      <a:pt x="56" y="25"/>
                      <a:pt x="57" y="24"/>
                      <a:pt x="58" y="22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3" y="2"/>
                      <a:pt x="65" y="0"/>
                      <a:pt x="68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7" y="0"/>
                      <a:pt x="80" y="4"/>
                      <a:pt x="79" y="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5" y="23"/>
                      <a:pt x="77" y="25"/>
                      <a:pt x="80" y="25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89" y="25"/>
                      <a:pt x="91" y="28"/>
                      <a:pt x="91" y="31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91" y="38"/>
                      <a:pt x="89" y="40"/>
                      <a:pt x="86" y="40"/>
                    </a:cubicBezTo>
                    <a:close/>
                    <a:moveTo>
                      <a:pt x="50" y="53"/>
                    </a:moveTo>
                    <a:cubicBezTo>
                      <a:pt x="52" y="45"/>
                      <a:pt x="52" y="45"/>
                      <a:pt x="52" y="45"/>
                    </a:cubicBezTo>
                    <a:cubicBezTo>
                      <a:pt x="53" y="42"/>
                      <a:pt x="51" y="40"/>
                      <a:pt x="49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2" y="40"/>
                      <a:pt x="40" y="41"/>
                      <a:pt x="40" y="43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4"/>
                      <a:pt x="39" y="56"/>
                      <a:pt x="42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8" y="56"/>
                      <a:pt x="50" y="55"/>
                      <a:pt x="50" y="53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9">
                <a:extLst>
                  <a:ext uri="{FF2B5EF4-FFF2-40B4-BE49-F238E27FC236}">
                    <a16:creationId xmlns:a16="http://schemas.microsoft.com/office/drawing/2014/main" id="{06C6BDC5-E38F-4778-BB6F-6637FEE894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1404" y="1664359"/>
                <a:ext cx="536699" cy="164951"/>
              </a:xfrm>
              <a:custGeom>
                <a:avLst/>
                <a:gdLst>
                  <a:gd name="T0" fmla="*/ 80 w 141"/>
                  <a:gd name="T1" fmla="*/ 2 h 42"/>
                  <a:gd name="T2" fmla="*/ 98 w 141"/>
                  <a:gd name="T3" fmla="*/ 5 h 42"/>
                  <a:gd name="T4" fmla="*/ 125 w 141"/>
                  <a:gd name="T5" fmla="*/ 17 h 42"/>
                  <a:gd name="T6" fmla="*/ 136 w 141"/>
                  <a:gd name="T7" fmla="*/ 25 h 42"/>
                  <a:gd name="T8" fmla="*/ 134 w 141"/>
                  <a:gd name="T9" fmla="*/ 37 h 42"/>
                  <a:gd name="T10" fmla="*/ 122 w 141"/>
                  <a:gd name="T11" fmla="*/ 38 h 42"/>
                  <a:gd name="T12" fmla="*/ 50 w 141"/>
                  <a:gd name="T13" fmla="*/ 23 h 42"/>
                  <a:gd name="T14" fmla="*/ 29 w 141"/>
                  <a:gd name="T15" fmla="*/ 31 h 42"/>
                  <a:gd name="T16" fmla="*/ 17 w 141"/>
                  <a:gd name="T17" fmla="*/ 40 h 42"/>
                  <a:gd name="T18" fmla="*/ 6 w 141"/>
                  <a:gd name="T19" fmla="*/ 39 h 42"/>
                  <a:gd name="T20" fmla="*/ 2 w 141"/>
                  <a:gd name="T21" fmla="*/ 35 h 42"/>
                  <a:gd name="T22" fmla="*/ 3 w 141"/>
                  <a:gd name="T23" fmla="*/ 26 h 42"/>
                  <a:gd name="T24" fmla="*/ 3 w 141"/>
                  <a:gd name="T25" fmla="*/ 26 h 42"/>
                  <a:gd name="T26" fmla="*/ 80 w 141"/>
                  <a:gd name="T27" fmla="*/ 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1" h="42">
                    <a:moveTo>
                      <a:pt x="80" y="2"/>
                    </a:moveTo>
                    <a:cubicBezTo>
                      <a:pt x="86" y="3"/>
                      <a:pt x="92" y="4"/>
                      <a:pt x="98" y="5"/>
                    </a:cubicBezTo>
                    <a:cubicBezTo>
                      <a:pt x="107" y="8"/>
                      <a:pt x="117" y="12"/>
                      <a:pt x="125" y="17"/>
                    </a:cubicBezTo>
                    <a:cubicBezTo>
                      <a:pt x="130" y="20"/>
                      <a:pt x="132" y="22"/>
                      <a:pt x="136" y="25"/>
                    </a:cubicBezTo>
                    <a:cubicBezTo>
                      <a:pt x="141" y="30"/>
                      <a:pt x="139" y="33"/>
                      <a:pt x="134" y="37"/>
                    </a:cubicBezTo>
                    <a:cubicBezTo>
                      <a:pt x="131" y="40"/>
                      <a:pt x="126" y="41"/>
                      <a:pt x="122" y="38"/>
                    </a:cubicBezTo>
                    <a:cubicBezTo>
                      <a:pt x="102" y="22"/>
                      <a:pt x="75" y="16"/>
                      <a:pt x="50" y="23"/>
                    </a:cubicBezTo>
                    <a:cubicBezTo>
                      <a:pt x="43" y="24"/>
                      <a:pt x="35" y="27"/>
                      <a:pt x="29" y="31"/>
                    </a:cubicBezTo>
                    <a:cubicBezTo>
                      <a:pt x="24" y="34"/>
                      <a:pt x="21" y="37"/>
                      <a:pt x="17" y="40"/>
                    </a:cubicBezTo>
                    <a:cubicBezTo>
                      <a:pt x="14" y="42"/>
                      <a:pt x="9" y="42"/>
                      <a:pt x="6" y="39"/>
                    </a:cubicBezTo>
                    <a:cubicBezTo>
                      <a:pt x="5" y="38"/>
                      <a:pt x="4" y="36"/>
                      <a:pt x="2" y="35"/>
                    </a:cubicBezTo>
                    <a:cubicBezTo>
                      <a:pt x="0" y="32"/>
                      <a:pt x="1" y="28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24" y="7"/>
                      <a:pt x="52" y="0"/>
                      <a:pt x="80" y="2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EE892AFB-0E0F-42BA-8F4F-B8DB6C7B16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1212" y="1923954"/>
                <a:ext cx="157083" cy="152782"/>
              </a:xfrm>
              <a:custGeom>
                <a:avLst/>
                <a:gdLst>
                  <a:gd name="T0" fmla="*/ 18 w 41"/>
                  <a:gd name="T1" fmla="*/ 39 h 39"/>
                  <a:gd name="T2" fmla="*/ 4 w 41"/>
                  <a:gd name="T3" fmla="*/ 29 h 39"/>
                  <a:gd name="T4" fmla="*/ 14 w 41"/>
                  <a:gd name="T5" fmla="*/ 4 h 39"/>
                  <a:gd name="T6" fmla="*/ 38 w 41"/>
                  <a:gd name="T7" fmla="*/ 16 h 39"/>
                  <a:gd name="T8" fmla="*/ 29 w 41"/>
                  <a:gd name="T9" fmla="*/ 37 h 39"/>
                  <a:gd name="T10" fmla="*/ 18 w 41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9">
                    <a:moveTo>
                      <a:pt x="18" y="39"/>
                    </a:moveTo>
                    <a:cubicBezTo>
                      <a:pt x="12" y="38"/>
                      <a:pt x="7" y="35"/>
                      <a:pt x="4" y="29"/>
                    </a:cubicBezTo>
                    <a:cubicBezTo>
                      <a:pt x="0" y="19"/>
                      <a:pt x="4" y="8"/>
                      <a:pt x="14" y="4"/>
                    </a:cubicBezTo>
                    <a:cubicBezTo>
                      <a:pt x="24" y="0"/>
                      <a:pt x="35" y="6"/>
                      <a:pt x="38" y="16"/>
                    </a:cubicBezTo>
                    <a:cubicBezTo>
                      <a:pt x="41" y="24"/>
                      <a:pt x="36" y="33"/>
                      <a:pt x="29" y="37"/>
                    </a:cubicBezTo>
                    <a:cubicBezTo>
                      <a:pt x="25" y="39"/>
                      <a:pt x="22" y="39"/>
                      <a:pt x="18" y="39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5790A718-67C2-41E2-9AA8-22BEA58BC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400" y="1790100"/>
                <a:ext cx="392706" cy="133853"/>
              </a:xfrm>
              <a:custGeom>
                <a:avLst/>
                <a:gdLst>
                  <a:gd name="T0" fmla="*/ 52 w 103"/>
                  <a:gd name="T1" fmla="*/ 0 h 34"/>
                  <a:gd name="T2" fmla="*/ 99 w 103"/>
                  <a:gd name="T3" fmla="*/ 17 h 34"/>
                  <a:gd name="T4" fmla="*/ 101 w 103"/>
                  <a:gd name="T5" fmla="*/ 23 h 34"/>
                  <a:gd name="T6" fmla="*/ 93 w 103"/>
                  <a:gd name="T7" fmla="*/ 32 h 34"/>
                  <a:gd name="T8" fmla="*/ 84 w 103"/>
                  <a:gd name="T9" fmla="*/ 30 h 34"/>
                  <a:gd name="T10" fmla="*/ 46 w 103"/>
                  <a:gd name="T11" fmla="*/ 19 h 34"/>
                  <a:gd name="T12" fmla="*/ 16 w 103"/>
                  <a:gd name="T13" fmla="*/ 31 h 34"/>
                  <a:gd name="T14" fmla="*/ 9 w 103"/>
                  <a:gd name="T15" fmla="*/ 31 h 34"/>
                  <a:gd name="T16" fmla="*/ 3 w 103"/>
                  <a:gd name="T17" fmla="*/ 25 h 34"/>
                  <a:gd name="T18" fmla="*/ 3 w 103"/>
                  <a:gd name="T19" fmla="*/ 19 h 34"/>
                  <a:gd name="T20" fmla="*/ 52 w 103"/>
                  <a:gd name="T2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34">
                    <a:moveTo>
                      <a:pt x="52" y="0"/>
                    </a:moveTo>
                    <a:cubicBezTo>
                      <a:pt x="70" y="1"/>
                      <a:pt x="85" y="5"/>
                      <a:pt x="99" y="17"/>
                    </a:cubicBezTo>
                    <a:cubicBezTo>
                      <a:pt x="101" y="19"/>
                      <a:pt x="103" y="21"/>
                      <a:pt x="101" y="23"/>
                    </a:cubicBezTo>
                    <a:cubicBezTo>
                      <a:pt x="97" y="28"/>
                      <a:pt x="96" y="29"/>
                      <a:pt x="93" y="32"/>
                    </a:cubicBezTo>
                    <a:cubicBezTo>
                      <a:pt x="89" y="34"/>
                      <a:pt x="85" y="31"/>
                      <a:pt x="84" y="30"/>
                    </a:cubicBezTo>
                    <a:cubicBezTo>
                      <a:pt x="72" y="20"/>
                      <a:pt x="62" y="17"/>
                      <a:pt x="46" y="19"/>
                    </a:cubicBezTo>
                    <a:cubicBezTo>
                      <a:pt x="35" y="20"/>
                      <a:pt x="25" y="24"/>
                      <a:pt x="16" y="31"/>
                    </a:cubicBezTo>
                    <a:cubicBezTo>
                      <a:pt x="14" y="33"/>
                      <a:pt x="11" y="33"/>
                      <a:pt x="9" y="31"/>
                    </a:cubicBezTo>
                    <a:cubicBezTo>
                      <a:pt x="7" y="28"/>
                      <a:pt x="5" y="27"/>
                      <a:pt x="3" y="25"/>
                    </a:cubicBezTo>
                    <a:cubicBezTo>
                      <a:pt x="1" y="23"/>
                      <a:pt x="0" y="21"/>
                      <a:pt x="3" y="19"/>
                    </a:cubicBezTo>
                    <a:cubicBezTo>
                      <a:pt x="17" y="6"/>
                      <a:pt x="32" y="1"/>
                      <a:pt x="52" y="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12">
                <a:extLst>
                  <a:ext uri="{FF2B5EF4-FFF2-40B4-BE49-F238E27FC236}">
                    <a16:creationId xmlns:a16="http://schemas.microsoft.com/office/drawing/2014/main" id="{14B0DF60-AF96-45C1-A859-1DC38C9F93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2137" y="3336853"/>
                <a:ext cx="155773" cy="156839"/>
              </a:xfrm>
              <a:custGeom>
                <a:avLst/>
                <a:gdLst>
                  <a:gd name="T0" fmla="*/ 0 w 41"/>
                  <a:gd name="T1" fmla="*/ 20 h 40"/>
                  <a:gd name="T2" fmla="*/ 22 w 41"/>
                  <a:gd name="T3" fmla="*/ 0 h 40"/>
                  <a:gd name="T4" fmla="*/ 41 w 41"/>
                  <a:gd name="T5" fmla="*/ 19 h 40"/>
                  <a:gd name="T6" fmla="*/ 21 w 41"/>
                  <a:gd name="T7" fmla="*/ 40 h 40"/>
                  <a:gd name="T8" fmla="*/ 0 w 41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0" y="20"/>
                    </a:moveTo>
                    <a:cubicBezTo>
                      <a:pt x="0" y="9"/>
                      <a:pt x="12" y="0"/>
                      <a:pt x="22" y="0"/>
                    </a:cubicBezTo>
                    <a:cubicBezTo>
                      <a:pt x="32" y="0"/>
                      <a:pt x="41" y="9"/>
                      <a:pt x="41" y="19"/>
                    </a:cubicBezTo>
                    <a:cubicBezTo>
                      <a:pt x="41" y="29"/>
                      <a:pt x="31" y="40"/>
                      <a:pt x="21" y="40"/>
                    </a:cubicBezTo>
                    <a:cubicBezTo>
                      <a:pt x="11" y="40"/>
                      <a:pt x="0" y="30"/>
                      <a:pt x="0" y="2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13">
                <a:extLst>
                  <a:ext uri="{FF2B5EF4-FFF2-40B4-BE49-F238E27FC236}">
                    <a16:creationId xmlns:a16="http://schemas.microsoft.com/office/drawing/2014/main" id="{E640CA59-ACD6-49B8-9FD8-B5EFCEE49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580" y="3143509"/>
                <a:ext cx="151846" cy="158190"/>
              </a:xfrm>
              <a:custGeom>
                <a:avLst/>
                <a:gdLst>
                  <a:gd name="T0" fmla="*/ 1 w 40"/>
                  <a:gd name="T1" fmla="*/ 18 h 40"/>
                  <a:gd name="T2" fmla="*/ 22 w 40"/>
                  <a:gd name="T3" fmla="*/ 1 h 40"/>
                  <a:gd name="T4" fmla="*/ 39 w 40"/>
                  <a:gd name="T5" fmla="*/ 22 h 40"/>
                  <a:gd name="T6" fmla="*/ 19 w 40"/>
                  <a:gd name="T7" fmla="*/ 39 h 40"/>
                  <a:gd name="T8" fmla="*/ 1 w 40"/>
                  <a:gd name="T9" fmla="*/ 1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1" y="18"/>
                    </a:moveTo>
                    <a:cubicBezTo>
                      <a:pt x="3" y="8"/>
                      <a:pt x="12" y="0"/>
                      <a:pt x="22" y="1"/>
                    </a:cubicBezTo>
                    <a:cubicBezTo>
                      <a:pt x="33" y="2"/>
                      <a:pt x="40" y="11"/>
                      <a:pt x="39" y="22"/>
                    </a:cubicBezTo>
                    <a:cubicBezTo>
                      <a:pt x="38" y="32"/>
                      <a:pt x="29" y="40"/>
                      <a:pt x="19" y="39"/>
                    </a:cubicBezTo>
                    <a:cubicBezTo>
                      <a:pt x="8" y="38"/>
                      <a:pt x="0" y="29"/>
                      <a:pt x="1" y="18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Line 14">
                <a:extLst>
                  <a:ext uri="{FF2B5EF4-FFF2-40B4-BE49-F238E27FC236}">
                    <a16:creationId xmlns:a16="http://schemas.microsoft.com/office/drawing/2014/main" id="{B3FB9470-73FF-42C3-A50E-111A038E81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80057" y="3293587"/>
                <a:ext cx="107340" cy="89236"/>
              </a:xfrm>
              <a:prstGeom prst="line">
                <a:avLst/>
              </a:prstGeom>
              <a:solidFill>
                <a:schemeClr val="bg1"/>
              </a:solidFill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Line 15">
                <a:extLst>
                  <a:ext uri="{FF2B5EF4-FFF2-40B4-BE49-F238E27FC236}">
                    <a16:creationId xmlns:a16="http://schemas.microsoft.com/office/drawing/2014/main" id="{394BA071-DCCE-4D51-AB2E-7E0ED9688F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34241" y="3242209"/>
                <a:ext cx="115194" cy="94644"/>
              </a:xfrm>
              <a:prstGeom prst="line">
                <a:avLst/>
              </a:prstGeom>
              <a:solidFill>
                <a:schemeClr val="bg1"/>
              </a:solidFill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16">
                <a:extLst>
                  <a:ext uri="{FF2B5EF4-FFF2-40B4-BE49-F238E27FC236}">
                    <a16:creationId xmlns:a16="http://schemas.microsoft.com/office/drawing/2014/main" id="{C22D0ED8-4F7F-4BE7-AE1C-3837B4BAE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580" y="3512620"/>
                <a:ext cx="163627" cy="164951"/>
              </a:xfrm>
              <a:custGeom>
                <a:avLst/>
                <a:gdLst>
                  <a:gd name="T0" fmla="*/ 1 w 43"/>
                  <a:gd name="T1" fmla="*/ 22 h 42"/>
                  <a:gd name="T2" fmla="*/ 24 w 43"/>
                  <a:gd name="T3" fmla="*/ 41 h 42"/>
                  <a:gd name="T4" fmla="*/ 42 w 43"/>
                  <a:gd name="T5" fmla="*/ 19 h 42"/>
                  <a:gd name="T6" fmla="*/ 19 w 43"/>
                  <a:gd name="T7" fmla="*/ 1 h 42"/>
                  <a:gd name="T8" fmla="*/ 1 w 43"/>
                  <a:gd name="T9" fmla="*/ 2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1" y="22"/>
                    </a:moveTo>
                    <a:cubicBezTo>
                      <a:pt x="3" y="32"/>
                      <a:pt x="13" y="42"/>
                      <a:pt x="24" y="41"/>
                    </a:cubicBezTo>
                    <a:cubicBezTo>
                      <a:pt x="34" y="40"/>
                      <a:pt x="43" y="29"/>
                      <a:pt x="42" y="19"/>
                    </a:cubicBezTo>
                    <a:cubicBezTo>
                      <a:pt x="41" y="8"/>
                      <a:pt x="29" y="0"/>
                      <a:pt x="19" y="1"/>
                    </a:cubicBezTo>
                    <a:cubicBezTo>
                      <a:pt x="8" y="2"/>
                      <a:pt x="0" y="11"/>
                      <a:pt x="1" y="22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Line 17">
                <a:extLst>
                  <a:ext uri="{FF2B5EF4-FFF2-40B4-BE49-F238E27FC236}">
                    <a16:creationId xmlns:a16="http://schemas.microsoft.com/office/drawing/2014/main" id="{8F4B9690-4404-45B8-8B9F-A549E3EA3E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83983" y="3430145"/>
                <a:ext cx="107340" cy="90587"/>
              </a:xfrm>
              <a:prstGeom prst="line">
                <a:avLst/>
              </a:prstGeom>
              <a:solidFill>
                <a:schemeClr val="bg1"/>
              </a:solidFill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Line 18">
                <a:extLst>
                  <a:ext uri="{FF2B5EF4-FFF2-40B4-BE49-F238E27FC236}">
                    <a16:creationId xmlns:a16="http://schemas.microsoft.com/office/drawing/2014/main" id="{9B227261-B200-456A-8948-7759580FFA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2095" y="3481523"/>
                <a:ext cx="99486" cy="86532"/>
              </a:xfrm>
              <a:prstGeom prst="line">
                <a:avLst/>
              </a:prstGeom>
              <a:solidFill>
                <a:schemeClr val="bg1"/>
              </a:solidFill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19">
                <a:extLst>
                  <a:ext uri="{FF2B5EF4-FFF2-40B4-BE49-F238E27FC236}">
                    <a16:creationId xmlns:a16="http://schemas.microsoft.com/office/drawing/2014/main" id="{6EF5F30D-EA8B-47F8-9815-DB29733D3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1911" y="1546729"/>
                <a:ext cx="277512" cy="459699"/>
              </a:xfrm>
              <a:custGeom>
                <a:avLst/>
                <a:gdLst>
                  <a:gd name="T0" fmla="*/ 49 w 73"/>
                  <a:gd name="T1" fmla="*/ 45 h 117"/>
                  <a:gd name="T2" fmla="*/ 57 w 73"/>
                  <a:gd name="T3" fmla="*/ 36 h 117"/>
                  <a:gd name="T4" fmla="*/ 61 w 73"/>
                  <a:gd name="T5" fmla="*/ 24 h 117"/>
                  <a:gd name="T6" fmla="*/ 37 w 73"/>
                  <a:gd name="T7" fmla="*/ 0 h 117"/>
                  <a:gd name="T8" fmla="*/ 13 w 73"/>
                  <a:gd name="T9" fmla="*/ 24 h 117"/>
                  <a:gd name="T10" fmla="*/ 18 w 73"/>
                  <a:gd name="T11" fmla="*/ 39 h 117"/>
                  <a:gd name="T12" fmla="*/ 24 w 73"/>
                  <a:gd name="T13" fmla="*/ 44 h 117"/>
                  <a:gd name="T14" fmla="*/ 30 w 73"/>
                  <a:gd name="T15" fmla="*/ 49 h 117"/>
                  <a:gd name="T16" fmla="*/ 30 w 73"/>
                  <a:gd name="T17" fmla="*/ 54 h 117"/>
                  <a:gd name="T18" fmla="*/ 28 w 73"/>
                  <a:gd name="T19" fmla="*/ 58 h 117"/>
                  <a:gd name="T20" fmla="*/ 25 w 73"/>
                  <a:gd name="T21" fmla="*/ 60 h 117"/>
                  <a:gd name="T22" fmla="*/ 10 w 73"/>
                  <a:gd name="T23" fmla="*/ 60 h 117"/>
                  <a:gd name="T24" fmla="*/ 5 w 73"/>
                  <a:gd name="T25" fmla="*/ 63 h 117"/>
                  <a:gd name="T26" fmla="*/ 0 w 73"/>
                  <a:gd name="T27" fmla="*/ 74 h 117"/>
                  <a:gd name="T28" fmla="*/ 0 w 73"/>
                  <a:gd name="T29" fmla="*/ 107 h 117"/>
                  <a:gd name="T30" fmla="*/ 9 w 73"/>
                  <a:gd name="T31" fmla="*/ 117 h 117"/>
                  <a:gd name="T32" fmla="*/ 56 w 73"/>
                  <a:gd name="T33" fmla="*/ 117 h 117"/>
                  <a:gd name="T34" fmla="*/ 73 w 73"/>
                  <a:gd name="T35" fmla="*/ 105 h 117"/>
                  <a:gd name="T36" fmla="*/ 73 w 73"/>
                  <a:gd name="T37" fmla="*/ 74 h 117"/>
                  <a:gd name="T38" fmla="*/ 68 w 73"/>
                  <a:gd name="T39" fmla="*/ 63 h 117"/>
                  <a:gd name="T40" fmla="*/ 62 w 73"/>
                  <a:gd name="T41" fmla="*/ 60 h 117"/>
                  <a:gd name="T42" fmla="*/ 48 w 73"/>
                  <a:gd name="T43" fmla="*/ 60 h 117"/>
                  <a:gd name="T44" fmla="*/ 45 w 73"/>
                  <a:gd name="T45" fmla="*/ 58 h 117"/>
                  <a:gd name="T46" fmla="*/ 43 w 73"/>
                  <a:gd name="T47" fmla="*/ 55 h 117"/>
                  <a:gd name="T48" fmla="*/ 49 w 73"/>
                  <a:gd name="T49" fmla="*/ 4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3" h="117">
                    <a:moveTo>
                      <a:pt x="49" y="45"/>
                    </a:moveTo>
                    <a:cubicBezTo>
                      <a:pt x="52" y="42"/>
                      <a:pt x="55" y="40"/>
                      <a:pt x="57" y="36"/>
                    </a:cubicBezTo>
                    <a:cubicBezTo>
                      <a:pt x="59" y="33"/>
                      <a:pt x="61" y="28"/>
                      <a:pt x="61" y="24"/>
                    </a:cubicBezTo>
                    <a:cubicBezTo>
                      <a:pt x="61" y="11"/>
                      <a:pt x="50" y="0"/>
                      <a:pt x="37" y="0"/>
                    </a:cubicBezTo>
                    <a:cubicBezTo>
                      <a:pt x="24" y="0"/>
                      <a:pt x="13" y="11"/>
                      <a:pt x="13" y="24"/>
                    </a:cubicBezTo>
                    <a:cubicBezTo>
                      <a:pt x="13" y="29"/>
                      <a:pt x="15" y="35"/>
                      <a:pt x="18" y="39"/>
                    </a:cubicBezTo>
                    <a:cubicBezTo>
                      <a:pt x="20" y="41"/>
                      <a:pt x="22" y="43"/>
                      <a:pt x="24" y="44"/>
                    </a:cubicBezTo>
                    <a:cubicBezTo>
                      <a:pt x="27" y="46"/>
                      <a:pt x="29" y="46"/>
                      <a:pt x="30" y="49"/>
                    </a:cubicBezTo>
                    <a:cubicBezTo>
                      <a:pt x="31" y="51"/>
                      <a:pt x="31" y="52"/>
                      <a:pt x="30" y="54"/>
                    </a:cubicBezTo>
                    <a:cubicBezTo>
                      <a:pt x="30" y="56"/>
                      <a:pt x="30" y="57"/>
                      <a:pt x="28" y="58"/>
                    </a:cubicBezTo>
                    <a:cubicBezTo>
                      <a:pt x="27" y="59"/>
                      <a:pt x="26" y="60"/>
                      <a:pt x="25" y="60"/>
                    </a:cubicBezTo>
                    <a:cubicBezTo>
                      <a:pt x="22" y="60"/>
                      <a:pt x="12" y="59"/>
                      <a:pt x="10" y="60"/>
                    </a:cubicBezTo>
                    <a:cubicBezTo>
                      <a:pt x="8" y="61"/>
                      <a:pt x="6" y="62"/>
                      <a:pt x="5" y="63"/>
                    </a:cubicBezTo>
                    <a:cubicBezTo>
                      <a:pt x="2" y="66"/>
                      <a:pt x="0" y="70"/>
                      <a:pt x="0" y="74"/>
                    </a:cubicBezTo>
                    <a:cubicBezTo>
                      <a:pt x="0" y="74"/>
                      <a:pt x="0" y="107"/>
                      <a:pt x="0" y="107"/>
                    </a:cubicBezTo>
                    <a:cubicBezTo>
                      <a:pt x="0" y="113"/>
                      <a:pt x="4" y="117"/>
                      <a:pt x="9" y="117"/>
                    </a:cubicBezTo>
                    <a:cubicBezTo>
                      <a:pt x="56" y="117"/>
                      <a:pt x="56" y="117"/>
                      <a:pt x="56" y="117"/>
                    </a:cubicBezTo>
                    <a:cubicBezTo>
                      <a:pt x="71" y="117"/>
                      <a:pt x="73" y="110"/>
                      <a:pt x="73" y="105"/>
                    </a:cubicBezTo>
                    <a:cubicBezTo>
                      <a:pt x="73" y="105"/>
                      <a:pt x="73" y="74"/>
                      <a:pt x="73" y="74"/>
                    </a:cubicBezTo>
                    <a:cubicBezTo>
                      <a:pt x="73" y="70"/>
                      <a:pt x="71" y="66"/>
                      <a:pt x="68" y="63"/>
                    </a:cubicBezTo>
                    <a:cubicBezTo>
                      <a:pt x="66" y="61"/>
                      <a:pt x="64" y="60"/>
                      <a:pt x="62" y="60"/>
                    </a:cubicBezTo>
                    <a:cubicBezTo>
                      <a:pt x="57" y="59"/>
                      <a:pt x="53" y="60"/>
                      <a:pt x="48" y="60"/>
                    </a:cubicBezTo>
                    <a:cubicBezTo>
                      <a:pt x="47" y="60"/>
                      <a:pt x="45" y="59"/>
                      <a:pt x="45" y="58"/>
                    </a:cubicBezTo>
                    <a:cubicBezTo>
                      <a:pt x="44" y="57"/>
                      <a:pt x="44" y="56"/>
                      <a:pt x="43" y="55"/>
                    </a:cubicBezTo>
                    <a:cubicBezTo>
                      <a:pt x="43" y="50"/>
                      <a:pt x="46" y="47"/>
                      <a:pt x="49" y="45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20">
                <a:extLst>
                  <a:ext uri="{FF2B5EF4-FFF2-40B4-BE49-F238E27FC236}">
                    <a16:creationId xmlns:a16="http://schemas.microsoft.com/office/drawing/2014/main" id="{EBD81C85-7466-47A1-888B-A41F406C5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9424" y="1617036"/>
                <a:ext cx="201589" cy="381280"/>
              </a:xfrm>
              <a:custGeom>
                <a:avLst/>
                <a:gdLst>
                  <a:gd name="T0" fmla="*/ 0 w 53"/>
                  <a:gd name="T1" fmla="*/ 96 h 97"/>
                  <a:gd name="T2" fmla="*/ 38 w 53"/>
                  <a:gd name="T3" fmla="*/ 96 h 97"/>
                  <a:gd name="T4" fmla="*/ 53 w 53"/>
                  <a:gd name="T5" fmla="*/ 87 h 97"/>
                  <a:gd name="T6" fmla="*/ 53 w 53"/>
                  <a:gd name="T7" fmla="*/ 61 h 97"/>
                  <a:gd name="T8" fmla="*/ 49 w 53"/>
                  <a:gd name="T9" fmla="*/ 52 h 97"/>
                  <a:gd name="T10" fmla="*/ 43 w 53"/>
                  <a:gd name="T11" fmla="*/ 49 h 97"/>
                  <a:gd name="T12" fmla="*/ 32 w 53"/>
                  <a:gd name="T13" fmla="*/ 49 h 97"/>
                  <a:gd name="T14" fmla="*/ 29 w 53"/>
                  <a:gd name="T15" fmla="*/ 48 h 97"/>
                  <a:gd name="T16" fmla="*/ 28 w 53"/>
                  <a:gd name="T17" fmla="*/ 45 h 97"/>
                  <a:gd name="T18" fmla="*/ 33 w 53"/>
                  <a:gd name="T19" fmla="*/ 37 h 97"/>
                  <a:gd name="T20" fmla="*/ 40 w 53"/>
                  <a:gd name="T21" fmla="*/ 30 h 97"/>
                  <a:gd name="T22" fmla="*/ 43 w 53"/>
                  <a:gd name="T23" fmla="*/ 19 h 97"/>
                  <a:gd name="T24" fmla="*/ 23 w 53"/>
                  <a:gd name="T25" fmla="*/ 0 h 97"/>
                  <a:gd name="T26" fmla="*/ 3 w 53"/>
                  <a:gd name="T27" fmla="*/ 19 h 97"/>
                  <a:gd name="T28" fmla="*/ 7 w 53"/>
                  <a:gd name="T29" fmla="*/ 32 h 97"/>
                  <a:gd name="T30" fmla="*/ 12 w 53"/>
                  <a:gd name="T31" fmla="*/ 36 h 97"/>
                  <a:gd name="T32" fmla="*/ 17 w 53"/>
                  <a:gd name="T33" fmla="*/ 40 h 97"/>
                  <a:gd name="T34" fmla="*/ 18 w 53"/>
                  <a:gd name="T35" fmla="*/ 44 h 97"/>
                  <a:gd name="T36" fmla="*/ 16 w 53"/>
                  <a:gd name="T37" fmla="*/ 48 h 97"/>
                  <a:gd name="T38" fmla="*/ 13 w 53"/>
                  <a:gd name="T39" fmla="*/ 49 h 97"/>
                  <a:gd name="T40" fmla="*/ 0 w 53"/>
                  <a:gd name="T41" fmla="*/ 5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" h="97">
                    <a:moveTo>
                      <a:pt x="0" y="96"/>
                    </a:moveTo>
                    <a:cubicBezTo>
                      <a:pt x="38" y="96"/>
                      <a:pt x="38" y="96"/>
                      <a:pt x="38" y="96"/>
                    </a:cubicBezTo>
                    <a:cubicBezTo>
                      <a:pt x="51" y="97"/>
                      <a:pt x="53" y="91"/>
                      <a:pt x="53" y="87"/>
                    </a:cubicBezTo>
                    <a:cubicBezTo>
                      <a:pt x="53" y="87"/>
                      <a:pt x="53" y="61"/>
                      <a:pt x="53" y="61"/>
                    </a:cubicBezTo>
                    <a:cubicBezTo>
                      <a:pt x="53" y="57"/>
                      <a:pt x="51" y="54"/>
                      <a:pt x="49" y="52"/>
                    </a:cubicBezTo>
                    <a:cubicBezTo>
                      <a:pt x="47" y="51"/>
                      <a:pt x="45" y="50"/>
                      <a:pt x="43" y="49"/>
                    </a:cubicBezTo>
                    <a:cubicBezTo>
                      <a:pt x="40" y="49"/>
                      <a:pt x="36" y="50"/>
                      <a:pt x="32" y="49"/>
                    </a:cubicBezTo>
                    <a:cubicBezTo>
                      <a:pt x="31" y="49"/>
                      <a:pt x="30" y="49"/>
                      <a:pt x="29" y="48"/>
                    </a:cubicBezTo>
                    <a:cubicBezTo>
                      <a:pt x="29" y="47"/>
                      <a:pt x="28" y="46"/>
                      <a:pt x="28" y="45"/>
                    </a:cubicBezTo>
                    <a:cubicBezTo>
                      <a:pt x="28" y="41"/>
                      <a:pt x="30" y="39"/>
                      <a:pt x="33" y="37"/>
                    </a:cubicBezTo>
                    <a:cubicBezTo>
                      <a:pt x="36" y="35"/>
                      <a:pt x="38" y="32"/>
                      <a:pt x="40" y="30"/>
                    </a:cubicBezTo>
                    <a:cubicBezTo>
                      <a:pt x="42" y="27"/>
                      <a:pt x="43" y="23"/>
                      <a:pt x="43" y="19"/>
                    </a:cubicBezTo>
                    <a:cubicBezTo>
                      <a:pt x="43" y="8"/>
                      <a:pt x="34" y="0"/>
                      <a:pt x="23" y="0"/>
                    </a:cubicBezTo>
                    <a:cubicBezTo>
                      <a:pt x="12" y="0"/>
                      <a:pt x="3" y="8"/>
                      <a:pt x="3" y="19"/>
                    </a:cubicBezTo>
                    <a:cubicBezTo>
                      <a:pt x="3" y="24"/>
                      <a:pt x="5" y="29"/>
                      <a:pt x="7" y="32"/>
                    </a:cubicBezTo>
                    <a:cubicBezTo>
                      <a:pt x="9" y="34"/>
                      <a:pt x="11" y="35"/>
                      <a:pt x="12" y="36"/>
                    </a:cubicBezTo>
                    <a:cubicBezTo>
                      <a:pt x="14" y="38"/>
                      <a:pt x="16" y="38"/>
                      <a:pt x="17" y="40"/>
                    </a:cubicBezTo>
                    <a:cubicBezTo>
                      <a:pt x="18" y="42"/>
                      <a:pt x="18" y="43"/>
                      <a:pt x="18" y="44"/>
                    </a:cubicBezTo>
                    <a:cubicBezTo>
                      <a:pt x="17" y="46"/>
                      <a:pt x="17" y="47"/>
                      <a:pt x="16" y="48"/>
                    </a:cubicBezTo>
                    <a:cubicBezTo>
                      <a:pt x="15" y="49"/>
                      <a:pt x="14" y="49"/>
                      <a:pt x="13" y="49"/>
                    </a:cubicBezTo>
                    <a:cubicBezTo>
                      <a:pt x="11" y="49"/>
                      <a:pt x="2" y="49"/>
                      <a:pt x="0" y="5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21">
                <a:extLst>
                  <a:ext uri="{FF2B5EF4-FFF2-40B4-BE49-F238E27FC236}">
                    <a16:creationId xmlns:a16="http://schemas.microsoft.com/office/drawing/2014/main" id="{906A5E58-02BD-44EC-9943-D00B0C5E6D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7327" y="2276840"/>
                <a:ext cx="270967" cy="259595"/>
              </a:xfrm>
              <a:custGeom>
                <a:avLst/>
                <a:gdLst>
                  <a:gd name="T0" fmla="*/ 39 w 71"/>
                  <a:gd name="T1" fmla="*/ 2 h 66"/>
                  <a:gd name="T2" fmla="*/ 64 w 71"/>
                  <a:gd name="T3" fmla="*/ 25 h 66"/>
                  <a:gd name="T4" fmla="*/ 71 w 71"/>
                  <a:gd name="T5" fmla="*/ 42 h 66"/>
                  <a:gd name="T6" fmla="*/ 47 w 71"/>
                  <a:gd name="T7" fmla="*/ 66 h 66"/>
                  <a:gd name="T8" fmla="*/ 30 w 71"/>
                  <a:gd name="T9" fmla="*/ 59 h 66"/>
                  <a:gd name="T10" fmla="*/ 8 w 71"/>
                  <a:gd name="T11" fmla="*/ 37 h 66"/>
                  <a:gd name="T12" fmla="*/ 0 w 71"/>
                  <a:gd name="T13" fmla="*/ 20 h 66"/>
                  <a:gd name="T14" fmla="*/ 4 w 71"/>
                  <a:gd name="T15" fmla="*/ 7 h 66"/>
                  <a:gd name="T16" fmla="*/ 8 w 71"/>
                  <a:gd name="T17" fmla="*/ 3 h 66"/>
                  <a:gd name="T18" fmla="*/ 13 w 71"/>
                  <a:gd name="T19" fmla="*/ 0 h 66"/>
                  <a:gd name="T20" fmla="*/ 17 w 71"/>
                  <a:gd name="T21" fmla="*/ 3 h 66"/>
                  <a:gd name="T22" fmla="*/ 17 w 71"/>
                  <a:gd name="T23" fmla="*/ 12 h 66"/>
                  <a:gd name="T24" fmla="*/ 17 w 71"/>
                  <a:gd name="T25" fmla="*/ 27 h 66"/>
                  <a:gd name="T26" fmla="*/ 40 w 71"/>
                  <a:gd name="T27" fmla="*/ 49 h 66"/>
                  <a:gd name="T28" fmla="*/ 54 w 71"/>
                  <a:gd name="T29" fmla="*/ 49 h 66"/>
                  <a:gd name="T30" fmla="*/ 54 w 71"/>
                  <a:gd name="T31" fmla="*/ 35 h 66"/>
                  <a:gd name="T32" fmla="*/ 54 w 71"/>
                  <a:gd name="T33" fmla="*/ 35 h 66"/>
                  <a:gd name="T34" fmla="*/ 36 w 71"/>
                  <a:gd name="T35" fmla="*/ 1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1" h="66">
                    <a:moveTo>
                      <a:pt x="39" y="2"/>
                    </a:moveTo>
                    <a:cubicBezTo>
                      <a:pt x="64" y="25"/>
                      <a:pt x="64" y="25"/>
                      <a:pt x="64" y="25"/>
                    </a:cubicBezTo>
                    <a:cubicBezTo>
                      <a:pt x="69" y="29"/>
                      <a:pt x="71" y="35"/>
                      <a:pt x="71" y="42"/>
                    </a:cubicBezTo>
                    <a:cubicBezTo>
                      <a:pt x="71" y="55"/>
                      <a:pt x="60" y="66"/>
                      <a:pt x="47" y="66"/>
                    </a:cubicBezTo>
                    <a:cubicBezTo>
                      <a:pt x="40" y="66"/>
                      <a:pt x="34" y="64"/>
                      <a:pt x="30" y="59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3" y="32"/>
                      <a:pt x="0" y="26"/>
                      <a:pt x="0" y="20"/>
                    </a:cubicBezTo>
                    <a:cubicBezTo>
                      <a:pt x="0" y="15"/>
                      <a:pt x="2" y="11"/>
                      <a:pt x="4" y="7"/>
                    </a:cubicBezTo>
                    <a:cubicBezTo>
                      <a:pt x="5" y="5"/>
                      <a:pt x="6" y="4"/>
                      <a:pt x="8" y="3"/>
                    </a:cubicBezTo>
                    <a:cubicBezTo>
                      <a:pt x="9" y="1"/>
                      <a:pt x="11" y="0"/>
                      <a:pt x="13" y="0"/>
                    </a:cubicBezTo>
                    <a:cubicBezTo>
                      <a:pt x="15" y="1"/>
                      <a:pt x="16" y="1"/>
                      <a:pt x="17" y="3"/>
                    </a:cubicBezTo>
                    <a:cubicBezTo>
                      <a:pt x="20" y="5"/>
                      <a:pt x="20" y="10"/>
                      <a:pt x="17" y="12"/>
                    </a:cubicBezTo>
                    <a:cubicBezTo>
                      <a:pt x="13" y="16"/>
                      <a:pt x="13" y="23"/>
                      <a:pt x="17" y="27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4" y="53"/>
                      <a:pt x="50" y="53"/>
                      <a:pt x="54" y="49"/>
                    </a:cubicBezTo>
                    <a:cubicBezTo>
                      <a:pt x="58" y="45"/>
                      <a:pt x="58" y="39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36" y="17"/>
                      <a:pt x="36" y="17"/>
                      <a:pt x="36" y="17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22">
                <a:extLst>
                  <a:ext uri="{FF2B5EF4-FFF2-40B4-BE49-F238E27FC236}">
                    <a16:creationId xmlns:a16="http://schemas.microsoft.com/office/drawing/2014/main" id="{3C1CBBDE-F658-47F4-99C8-4ACE8E006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1189" y="2115946"/>
                <a:ext cx="281439" cy="274467"/>
              </a:xfrm>
              <a:custGeom>
                <a:avLst/>
                <a:gdLst>
                  <a:gd name="T0" fmla="*/ 38 w 74"/>
                  <a:gd name="T1" fmla="*/ 70 h 70"/>
                  <a:gd name="T2" fmla="*/ 10 w 74"/>
                  <a:gd name="T3" fmla="*/ 44 h 70"/>
                  <a:gd name="T4" fmla="*/ 10 w 74"/>
                  <a:gd name="T5" fmla="*/ 10 h 70"/>
                  <a:gd name="T6" fmla="*/ 44 w 74"/>
                  <a:gd name="T7" fmla="*/ 10 h 70"/>
                  <a:gd name="T8" fmla="*/ 60 w 74"/>
                  <a:gd name="T9" fmla="*/ 25 h 70"/>
                  <a:gd name="T10" fmla="*/ 74 w 74"/>
                  <a:gd name="T11" fmla="*/ 48 h 70"/>
                  <a:gd name="T12" fmla="*/ 67 w 74"/>
                  <a:gd name="T13" fmla="*/ 67 h 70"/>
                  <a:gd name="T14" fmla="*/ 61 w 74"/>
                  <a:gd name="T15" fmla="*/ 69 h 70"/>
                  <a:gd name="T16" fmla="*/ 57 w 74"/>
                  <a:gd name="T17" fmla="*/ 67 h 70"/>
                  <a:gd name="T18" fmla="*/ 57 w 74"/>
                  <a:gd name="T19" fmla="*/ 57 h 70"/>
                  <a:gd name="T20" fmla="*/ 57 w 74"/>
                  <a:gd name="T21" fmla="*/ 42 h 70"/>
                  <a:gd name="T22" fmla="*/ 51 w 74"/>
                  <a:gd name="T23" fmla="*/ 36 h 70"/>
                  <a:gd name="T24" fmla="*/ 51 w 74"/>
                  <a:gd name="T25" fmla="*/ 36 h 70"/>
                  <a:gd name="T26" fmla="*/ 35 w 74"/>
                  <a:gd name="T27" fmla="*/ 20 h 70"/>
                  <a:gd name="T28" fmla="*/ 20 w 74"/>
                  <a:gd name="T29" fmla="*/ 20 h 70"/>
                  <a:gd name="T30" fmla="*/ 20 w 74"/>
                  <a:gd name="T31" fmla="*/ 35 h 70"/>
                  <a:gd name="T32" fmla="*/ 37 w 74"/>
                  <a:gd name="T33" fmla="*/ 5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70">
                    <a:moveTo>
                      <a:pt x="38" y="70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5"/>
                      <a:pt x="0" y="19"/>
                      <a:pt x="10" y="10"/>
                    </a:cubicBezTo>
                    <a:cubicBezTo>
                      <a:pt x="19" y="0"/>
                      <a:pt x="35" y="0"/>
                      <a:pt x="44" y="10"/>
                    </a:cubicBezTo>
                    <a:cubicBezTo>
                      <a:pt x="49" y="15"/>
                      <a:pt x="54" y="20"/>
                      <a:pt x="60" y="25"/>
                    </a:cubicBezTo>
                    <a:cubicBezTo>
                      <a:pt x="66" y="32"/>
                      <a:pt x="73" y="38"/>
                      <a:pt x="74" y="48"/>
                    </a:cubicBezTo>
                    <a:cubicBezTo>
                      <a:pt x="74" y="55"/>
                      <a:pt x="71" y="62"/>
                      <a:pt x="67" y="67"/>
                    </a:cubicBezTo>
                    <a:cubicBezTo>
                      <a:pt x="65" y="68"/>
                      <a:pt x="63" y="69"/>
                      <a:pt x="61" y="69"/>
                    </a:cubicBezTo>
                    <a:cubicBezTo>
                      <a:pt x="60" y="68"/>
                      <a:pt x="58" y="68"/>
                      <a:pt x="57" y="67"/>
                    </a:cubicBezTo>
                    <a:cubicBezTo>
                      <a:pt x="54" y="64"/>
                      <a:pt x="54" y="60"/>
                      <a:pt x="57" y="57"/>
                    </a:cubicBezTo>
                    <a:cubicBezTo>
                      <a:pt x="61" y="53"/>
                      <a:pt x="61" y="46"/>
                      <a:pt x="57" y="42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1" y="16"/>
                      <a:pt x="24" y="16"/>
                      <a:pt x="20" y="20"/>
                    </a:cubicBezTo>
                    <a:cubicBezTo>
                      <a:pt x="16" y="24"/>
                      <a:pt x="16" y="31"/>
                      <a:pt x="20" y="35"/>
                    </a:cubicBezTo>
                    <a:cubicBezTo>
                      <a:pt x="37" y="51"/>
                      <a:pt x="37" y="51"/>
                      <a:pt x="37" y="5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23">
                <a:extLst>
                  <a:ext uri="{FF2B5EF4-FFF2-40B4-BE49-F238E27FC236}">
                    <a16:creationId xmlns:a16="http://schemas.microsoft.com/office/drawing/2014/main" id="{00C6D19C-7DC0-4D94-8B06-2966530B5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584" y="4102117"/>
                <a:ext cx="233006" cy="250130"/>
              </a:xfrm>
              <a:custGeom>
                <a:avLst/>
                <a:gdLst>
                  <a:gd name="T0" fmla="*/ 0 w 61"/>
                  <a:gd name="T1" fmla="*/ 56 h 64"/>
                  <a:gd name="T2" fmla="*/ 0 w 61"/>
                  <a:gd name="T3" fmla="*/ 7 h 64"/>
                  <a:gd name="T4" fmla="*/ 9 w 61"/>
                  <a:gd name="T5" fmla="*/ 2 h 64"/>
                  <a:gd name="T6" fmla="*/ 30 w 61"/>
                  <a:gd name="T7" fmla="*/ 13 h 64"/>
                  <a:gd name="T8" fmla="*/ 58 w 61"/>
                  <a:gd name="T9" fmla="*/ 26 h 64"/>
                  <a:gd name="T10" fmla="*/ 61 w 61"/>
                  <a:gd name="T11" fmla="*/ 32 h 64"/>
                  <a:gd name="T12" fmla="*/ 58 w 61"/>
                  <a:gd name="T13" fmla="*/ 37 h 64"/>
                  <a:gd name="T14" fmla="*/ 9 w 61"/>
                  <a:gd name="T15" fmla="*/ 61 h 64"/>
                  <a:gd name="T16" fmla="*/ 0 w 61"/>
                  <a:gd name="T17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0" y="56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5" y="0"/>
                      <a:pt x="9" y="2"/>
                    </a:cubicBezTo>
                    <a:cubicBezTo>
                      <a:pt x="16" y="5"/>
                      <a:pt x="23" y="9"/>
                      <a:pt x="30" y="13"/>
                    </a:cubicBezTo>
                    <a:cubicBezTo>
                      <a:pt x="39" y="17"/>
                      <a:pt x="48" y="22"/>
                      <a:pt x="58" y="26"/>
                    </a:cubicBezTo>
                    <a:cubicBezTo>
                      <a:pt x="60" y="27"/>
                      <a:pt x="61" y="29"/>
                      <a:pt x="61" y="32"/>
                    </a:cubicBezTo>
                    <a:cubicBezTo>
                      <a:pt x="61" y="34"/>
                      <a:pt x="60" y="36"/>
                      <a:pt x="58" y="37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5" y="64"/>
                      <a:pt x="0" y="60"/>
                      <a:pt x="0" y="56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24">
                <a:extLst>
                  <a:ext uri="{FF2B5EF4-FFF2-40B4-BE49-F238E27FC236}">
                    <a16:creationId xmlns:a16="http://schemas.microsoft.com/office/drawing/2014/main" id="{00159C78-026F-404B-8295-12F1450276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9300" y="3999361"/>
                <a:ext cx="441140" cy="447530"/>
              </a:xfrm>
              <a:custGeom>
                <a:avLst/>
                <a:gdLst>
                  <a:gd name="T0" fmla="*/ 62 w 116"/>
                  <a:gd name="T1" fmla="*/ 0 h 114"/>
                  <a:gd name="T2" fmla="*/ 74 w 116"/>
                  <a:gd name="T3" fmla="*/ 2 h 114"/>
                  <a:gd name="T4" fmla="*/ 106 w 116"/>
                  <a:gd name="T5" fmla="*/ 25 h 114"/>
                  <a:gd name="T6" fmla="*/ 116 w 116"/>
                  <a:gd name="T7" fmla="*/ 57 h 114"/>
                  <a:gd name="T8" fmla="*/ 111 w 116"/>
                  <a:gd name="T9" fmla="*/ 80 h 114"/>
                  <a:gd name="T10" fmla="*/ 91 w 116"/>
                  <a:gd name="T11" fmla="*/ 104 h 114"/>
                  <a:gd name="T12" fmla="*/ 59 w 116"/>
                  <a:gd name="T13" fmla="*/ 114 h 114"/>
                  <a:gd name="T14" fmla="*/ 51 w 116"/>
                  <a:gd name="T15" fmla="*/ 114 h 114"/>
                  <a:gd name="T16" fmla="*/ 42 w 116"/>
                  <a:gd name="T17" fmla="*/ 112 h 114"/>
                  <a:gd name="T18" fmla="*/ 21 w 116"/>
                  <a:gd name="T19" fmla="*/ 99 h 114"/>
                  <a:gd name="T20" fmla="*/ 7 w 116"/>
                  <a:gd name="T21" fmla="*/ 80 h 114"/>
                  <a:gd name="T22" fmla="*/ 11 w 116"/>
                  <a:gd name="T23" fmla="*/ 25 h 114"/>
                  <a:gd name="T24" fmla="*/ 16 w 116"/>
                  <a:gd name="T25" fmla="*/ 19 h 114"/>
                  <a:gd name="T26" fmla="*/ 19 w 116"/>
                  <a:gd name="T27" fmla="*/ 16 h 114"/>
                  <a:gd name="T28" fmla="*/ 27 w 116"/>
                  <a:gd name="T29" fmla="*/ 9 h 114"/>
                  <a:gd name="T30" fmla="*/ 36 w 116"/>
                  <a:gd name="T31" fmla="*/ 5 h 114"/>
                  <a:gd name="T32" fmla="*/ 54 w 116"/>
                  <a:gd name="T33" fmla="*/ 0 h 114"/>
                  <a:gd name="T34" fmla="*/ 58 w 116"/>
                  <a:gd name="T35" fmla="*/ 0 h 114"/>
                  <a:gd name="T36" fmla="*/ 59 w 116"/>
                  <a:gd name="T37" fmla="*/ 4 h 114"/>
                  <a:gd name="T38" fmla="*/ 58 w 116"/>
                  <a:gd name="T39" fmla="*/ 4 h 114"/>
                  <a:gd name="T40" fmla="*/ 45 w 116"/>
                  <a:gd name="T41" fmla="*/ 7 h 114"/>
                  <a:gd name="T42" fmla="*/ 34 w 116"/>
                  <a:gd name="T43" fmla="*/ 11 h 114"/>
                  <a:gd name="T44" fmla="*/ 26 w 116"/>
                  <a:gd name="T45" fmla="*/ 16 h 114"/>
                  <a:gd name="T46" fmla="*/ 20 w 116"/>
                  <a:gd name="T47" fmla="*/ 22 h 114"/>
                  <a:gd name="T48" fmla="*/ 19 w 116"/>
                  <a:gd name="T49" fmla="*/ 24 h 114"/>
                  <a:gd name="T50" fmla="*/ 7 w 116"/>
                  <a:gd name="T51" fmla="*/ 51 h 114"/>
                  <a:gd name="T52" fmla="*/ 20 w 116"/>
                  <a:gd name="T53" fmla="*/ 90 h 114"/>
                  <a:gd name="T54" fmla="*/ 31 w 116"/>
                  <a:gd name="T55" fmla="*/ 100 h 114"/>
                  <a:gd name="T56" fmla="*/ 48 w 116"/>
                  <a:gd name="T57" fmla="*/ 107 h 114"/>
                  <a:gd name="T58" fmla="*/ 59 w 116"/>
                  <a:gd name="T59" fmla="*/ 108 h 114"/>
                  <a:gd name="T60" fmla="*/ 87 w 116"/>
                  <a:gd name="T61" fmla="*/ 99 h 114"/>
                  <a:gd name="T62" fmla="*/ 106 w 116"/>
                  <a:gd name="T63" fmla="*/ 77 h 114"/>
                  <a:gd name="T64" fmla="*/ 110 w 116"/>
                  <a:gd name="T65" fmla="*/ 57 h 114"/>
                  <a:gd name="T66" fmla="*/ 102 w 116"/>
                  <a:gd name="T67" fmla="*/ 28 h 114"/>
                  <a:gd name="T68" fmla="*/ 72 w 116"/>
                  <a:gd name="T69" fmla="*/ 6 h 114"/>
                  <a:gd name="T70" fmla="*/ 62 w 116"/>
                  <a:gd name="T71" fmla="*/ 4 h 114"/>
                  <a:gd name="T72" fmla="*/ 56 w 116"/>
                  <a:gd name="T73" fmla="*/ 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114">
                    <a:moveTo>
                      <a:pt x="59" y="0"/>
                    </a:moveTo>
                    <a:cubicBezTo>
                      <a:pt x="59" y="0"/>
                      <a:pt x="60" y="0"/>
                      <a:pt x="62" y="0"/>
                    </a:cubicBezTo>
                    <a:cubicBezTo>
                      <a:pt x="64" y="0"/>
                      <a:pt x="65" y="0"/>
                      <a:pt x="67" y="1"/>
                    </a:cubicBezTo>
                    <a:cubicBezTo>
                      <a:pt x="69" y="1"/>
                      <a:pt x="71" y="1"/>
                      <a:pt x="74" y="2"/>
                    </a:cubicBezTo>
                    <a:cubicBezTo>
                      <a:pt x="78" y="3"/>
                      <a:pt x="84" y="5"/>
                      <a:pt x="90" y="9"/>
                    </a:cubicBezTo>
                    <a:cubicBezTo>
                      <a:pt x="95" y="13"/>
                      <a:pt x="101" y="18"/>
                      <a:pt x="106" y="25"/>
                    </a:cubicBezTo>
                    <a:cubicBezTo>
                      <a:pt x="111" y="32"/>
                      <a:pt x="114" y="40"/>
                      <a:pt x="115" y="50"/>
                    </a:cubicBezTo>
                    <a:cubicBezTo>
                      <a:pt x="116" y="52"/>
                      <a:pt x="116" y="55"/>
                      <a:pt x="116" y="57"/>
                    </a:cubicBezTo>
                    <a:cubicBezTo>
                      <a:pt x="116" y="60"/>
                      <a:pt x="116" y="62"/>
                      <a:pt x="115" y="65"/>
                    </a:cubicBezTo>
                    <a:cubicBezTo>
                      <a:pt x="115" y="70"/>
                      <a:pt x="113" y="75"/>
                      <a:pt x="111" y="80"/>
                    </a:cubicBezTo>
                    <a:cubicBezTo>
                      <a:pt x="109" y="84"/>
                      <a:pt x="106" y="89"/>
                      <a:pt x="103" y="93"/>
                    </a:cubicBezTo>
                    <a:cubicBezTo>
                      <a:pt x="99" y="97"/>
                      <a:pt x="95" y="101"/>
                      <a:pt x="91" y="104"/>
                    </a:cubicBezTo>
                    <a:cubicBezTo>
                      <a:pt x="86" y="107"/>
                      <a:pt x="81" y="110"/>
                      <a:pt x="76" y="112"/>
                    </a:cubicBezTo>
                    <a:cubicBezTo>
                      <a:pt x="70" y="113"/>
                      <a:pt x="65" y="114"/>
                      <a:pt x="59" y="114"/>
                    </a:cubicBezTo>
                    <a:cubicBezTo>
                      <a:pt x="57" y="114"/>
                      <a:pt x="56" y="114"/>
                      <a:pt x="55" y="114"/>
                    </a:cubicBezTo>
                    <a:cubicBezTo>
                      <a:pt x="53" y="114"/>
                      <a:pt x="52" y="114"/>
                      <a:pt x="51" y="114"/>
                    </a:cubicBezTo>
                    <a:cubicBezTo>
                      <a:pt x="46" y="113"/>
                      <a:pt x="46" y="113"/>
                      <a:pt x="46" y="113"/>
                    </a:cubicBezTo>
                    <a:cubicBezTo>
                      <a:pt x="45" y="112"/>
                      <a:pt x="44" y="112"/>
                      <a:pt x="42" y="112"/>
                    </a:cubicBezTo>
                    <a:cubicBezTo>
                      <a:pt x="37" y="110"/>
                      <a:pt x="32" y="108"/>
                      <a:pt x="27" y="104"/>
                    </a:cubicBezTo>
                    <a:cubicBezTo>
                      <a:pt x="25" y="103"/>
                      <a:pt x="23" y="101"/>
                      <a:pt x="21" y="99"/>
                    </a:cubicBezTo>
                    <a:cubicBezTo>
                      <a:pt x="19" y="97"/>
                      <a:pt x="17" y="95"/>
                      <a:pt x="15" y="93"/>
                    </a:cubicBezTo>
                    <a:cubicBezTo>
                      <a:pt x="12" y="89"/>
                      <a:pt x="9" y="85"/>
                      <a:pt x="7" y="80"/>
                    </a:cubicBezTo>
                    <a:cubicBezTo>
                      <a:pt x="2" y="70"/>
                      <a:pt x="0" y="60"/>
                      <a:pt x="2" y="50"/>
                    </a:cubicBezTo>
                    <a:cubicBezTo>
                      <a:pt x="3" y="41"/>
                      <a:pt x="6" y="32"/>
                      <a:pt x="11" y="25"/>
                    </a:cubicBezTo>
                    <a:cubicBezTo>
                      <a:pt x="12" y="23"/>
                      <a:pt x="14" y="22"/>
                      <a:pt x="15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7" y="18"/>
                      <a:pt x="17" y="18"/>
                    </a:cubicBezTo>
                    <a:cubicBezTo>
                      <a:pt x="18" y="17"/>
                      <a:pt x="18" y="17"/>
                      <a:pt x="19" y="16"/>
                    </a:cubicBezTo>
                    <a:cubicBezTo>
                      <a:pt x="20" y="15"/>
                      <a:pt x="21" y="14"/>
                      <a:pt x="23" y="13"/>
                    </a:cubicBezTo>
                    <a:cubicBezTo>
                      <a:pt x="24" y="12"/>
                      <a:pt x="26" y="10"/>
                      <a:pt x="27" y="9"/>
                    </a:cubicBezTo>
                    <a:cubicBezTo>
                      <a:pt x="29" y="8"/>
                      <a:pt x="30" y="8"/>
                      <a:pt x="32" y="7"/>
                    </a:cubicBezTo>
                    <a:cubicBezTo>
                      <a:pt x="33" y="6"/>
                      <a:pt x="34" y="6"/>
                      <a:pt x="36" y="5"/>
                    </a:cubicBezTo>
                    <a:cubicBezTo>
                      <a:pt x="39" y="4"/>
                      <a:pt x="41" y="3"/>
                      <a:pt x="43" y="2"/>
                    </a:cubicBezTo>
                    <a:cubicBezTo>
                      <a:pt x="48" y="1"/>
                      <a:pt x="52" y="0"/>
                      <a:pt x="54" y="0"/>
                    </a:cubicBezTo>
                    <a:cubicBezTo>
                      <a:pt x="56" y="0"/>
                      <a:pt x="57" y="0"/>
                      <a:pt x="57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0" y="0"/>
                      <a:pt x="60" y="1"/>
                      <a:pt x="61" y="2"/>
                    </a:cubicBezTo>
                    <a:cubicBezTo>
                      <a:pt x="61" y="3"/>
                      <a:pt x="60" y="4"/>
                      <a:pt x="59" y="4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7" y="4"/>
                      <a:pt x="56" y="4"/>
                      <a:pt x="55" y="4"/>
                    </a:cubicBezTo>
                    <a:cubicBezTo>
                      <a:pt x="52" y="5"/>
                      <a:pt x="49" y="5"/>
                      <a:pt x="45" y="7"/>
                    </a:cubicBezTo>
                    <a:cubicBezTo>
                      <a:pt x="42" y="7"/>
                      <a:pt x="40" y="8"/>
                      <a:pt x="38" y="9"/>
                    </a:cubicBezTo>
                    <a:cubicBezTo>
                      <a:pt x="36" y="10"/>
                      <a:pt x="35" y="10"/>
                      <a:pt x="34" y="11"/>
                    </a:cubicBezTo>
                    <a:cubicBezTo>
                      <a:pt x="33" y="12"/>
                      <a:pt x="31" y="12"/>
                      <a:pt x="30" y="13"/>
                    </a:cubicBezTo>
                    <a:cubicBezTo>
                      <a:pt x="29" y="14"/>
                      <a:pt x="28" y="15"/>
                      <a:pt x="26" y="16"/>
                    </a:cubicBezTo>
                    <a:cubicBezTo>
                      <a:pt x="25" y="17"/>
                      <a:pt x="24" y="18"/>
                      <a:pt x="22" y="20"/>
                    </a:cubicBezTo>
                    <a:cubicBezTo>
                      <a:pt x="22" y="20"/>
                      <a:pt x="21" y="21"/>
                      <a:pt x="20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5"/>
                      <a:pt x="16" y="26"/>
                      <a:pt x="15" y="28"/>
                    </a:cubicBezTo>
                    <a:cubicBezTo>
                      <a:pt x="11" y="34"/>
                      <a:pt x="8" y="42"/>
                      <a:pt x="7" y="51"/>
                    </a:cubicBezTo>
                    <a:cubicBezTo>
                      <a:pt x="6" y="60"/>
                      <a:pt x="8" y="69"/>
                      <a:pt x="12" y="77"/>
                    </a:cubicBezTo>
                    <a:cubicBezTo>
                      <a:pt x="14" y="82"/>
                      <a:pt x="16" y="86"/>
                      <a:pt x="20" y="90"/>
                    </a:cubicBezTo>
                    <a:cubicBezTo>
                      <a:pt x="21" y="92"/>
                      <a:pt x="23" y="93"/>
                      <a:pt x="25" y="95"/>
                    </a:cubicBezTo>
                    <a:cubicBezTo>
                      <a:pt x="27" y="97"/>
                      <a:pt x="28" y="98"/>
                      <a:pt x="31" y="100"/>
                    </a:cubicBezTo>
                    <a:cubicBezTo>
                      <a:pt x="35" y="103"/>
                      <a:pt x="39" y="105"/>
                      <a:pt x="44" y="106"/>
                    </a:cubicBezTo>
                    <a:cubicBezTo>
                      <a:pt x="45" y="106"/>
                      <a:pt x="46" y="107"/>
                      <a:pt x="48" y="107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4" y="108"/>
                      <a:pt x="57" y="108"/>
                      <a:pt x="59" y="108"/>
                    </a:cubicBezTo>
                    <a:cubicBezTo>
                      <a:pt x="64" y="108"/>
                      <a:pt x="69" y="107"/>
                      <a:pt x="74" y="106"/>
                    </a:cubicBezTo>
                    <a:cubicBezTo>
                      <a:pt x="79" y="104"/>
                      <a:pt x="83" y="102"/>
                      <a:pt x="87" y="99"/>
                    </a:cubicBezTo>
                    <a:cubicBezTo>
                      <a:pt x="91" y="97"/>
                      <a:pt x="95" y="93"/>
                      <a:pt x="98" y="90"/>
                    </a:cubicBezTo>
                    <a:cubicBezTo>
                      <a:pt x="101" y="86"/>
                      <a:pt x="104" y="82"/>
                      <a:pt x="106" y="77"/>
                    </a:cubicBezTo>
                    <a:cubicBezTo>
                      <a:pt x="108" y="73"/>
                      <a:pt x="109" y="68"/>
                      <a:pt x="110" y="64"/>
                    </a:cubicBezTo>
                    <a:cubicBezTo>
                      <a:pt x="110" y="62"/>
                      <a:pt x="110" y="59"/>
                      <a:pt x="110" y="57"/>
                    </a:cubicBezTo>
                    <a:cubicBezTo>
                      <a:pt x="110" y="55"/>
                      <a:pt x="110" y="53"/>
                      <a:pt x="110" y="51"/>
                    </a:cubicBezTo>
                    <a:cubicBezTo>
                      <a:pt x="109" y="42"/>
                      <a:pt x="106" y="34"/>
                      <a:pt x="102" y="28"/>
                    </a:cubicBezTo>
                    <a:cubicBezTo>
                      <a:pt x="97" y="21"/>
                      <a:pt x="92" y="17"/>
                      <a:pt x="87" y="13"/>
                    </a:cubicBezTo>
                    <a:cubicBezTo>
                      <a:pt x="82" y="9"/>
                      <a:pt x="77" y="8"/>
                      <a:pt x="72" y="6"/>
                    </a:cubicBezTo>
                    <a:cubicBezTo>
                      <a:pt x="70" y="6"/>
                      <a:pt x="68" y="5"/>
                      <a:pt x="67" y="5"/>
                    </a:cubicBezTo>
                    <a:cubicBezTo>
                      <a:pt x="65" y="5"/>
                      <a:pt x="63" y="4"/>
                      <a:pt x="62" y="4"/>
                    </a:cubicBezTo>
                    <a:cubicBezTo>
                      <a:pt x="60" y="4"/>
                      <a:pt x="58" y="4"/>
                      <a:pt x="58" y="4"/>
                    </a:cubicBezTo>
                    <a:cubicBezTo>
                      <a:pt x="57" y="4"/>
                      <a:pt x="56" y="3"/>
                      <a:pt x="56" y="2"/>
                    </a:cubicBezTo>
                    <a:cubicBezTo>
                      <a:pt x="56" y="1"/>
                      <a:pt x="57" y="0"/>
                      <a:pt x="59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25">
                <a:extLst>
                  <a:ext uri="{FF2B5EF4-FFF2-40B4-BE49-F238E27FC236}">
                    <a16:creationId xmlns:a16="http://schemas.microsoft.com/office/drawing/2014/main" id="{2EC6F06B-3DD6-4940-8F11-D4BFB4B67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963" y="4011530"/>
                <a:ext cx="295839" cy="443475"/>
              </a:xfrm>
              <a:custGeom>
                <a:avLst/>
                <a:gdLst>
                  <a:gd name="T0" fmla="*/ 25 w 78"/>
                  <a:gd name="T1" fmla="*/ 0 h 113"/>
                  <a:gd name="T2" fmla="*/ 27 w 78"/>
                  <a:gd name="T3" fmla="*/ 0 h 113"/>
                  <a:gd name="T4" fmla="*/ 33 w 78"/>
                  <a:gd name="T5" fmla="*/ 1 h 113"/>
                  <a:gd name="T6" fmla="*/ 53 w 78"/>
                  <a:gd name="T7" fmla="*/ 10 h 113"/>
                  <a:gd name="T8" fmla="*/ 64 w 78"/>
                  <a:gd name="T9" fmla="*/ 19 h 113"/>
                  <a:gd name="T10" fmla="*/ 73 w 78"/>
                  <a:gd name="T11" fmla="*/ 33 h 113"/>
                  <a:gd name="T12" fmla="*/ 77 w 78"/>
                  <a:gd name="T13" fmla="*/ 50 h 113"/>
                  <a:gd name="T14" fmla="*/ 78 w 78"/>
                  <a:gd name="T15" fmla="*/ 54 h 113"/>
                  <a:gd name="T16" fmla="*/ 78 w 78"/>
                  <a:gd name="T17" fmla="*/ 57 h 113"/>
                  <a:gd name="T18" fmla="*/ 78 w 78"/>
                  <a:gd name="T19" fmla="*/ 59 h 113"/>
                  <a:gd name="T20" fmla="*/ 76 w 78"/>
                  <a:gd name="T21" fmla="*/ 68 h 113"/>
                  <a:gd name="T22" fmla="*/ 58 w 78"/>
                  <a:gd name="T23" fmla="*/ 98 h 113"/>
                  <a:gd name="T24" fmla="*/ 31 w 78"/>
                  <a:gd name="T25" fmla="*/ 112 h 113"/>
                  <a:gd name="T26" fmla="*/ 19 w 78"/>
                  <a:gd name="T27" fmla="*/ 113 h 113"/>
                  <a:gd name="T28" fmla="*/ 14 w 78"/>
                  <a:gd name="T29" fmla="*/ 113 h 113"/>
                  <a:gd name="T30" fmla="*/ 9 w 78"/>
                  <a:gd name="T31" fmla="*/ 112 h 113"/>
                  <a:gd name="T32" fmla="*/ 2 w 78"/>
                  <a:gd name="T33" fmla="*/ 111 h 113"/>
                  <a:gd name="T34" fmla="*/ 0 w 78"/>
                  <a:gd name="T35" fmla="*/ 108 h 113"/>
                  <a:gd name="T36" fmla="*/ 2 w 78"/>
                  <a:gd name="T37" fmla="*/ 106 h 113"/>
                  <a:gd name="T38" fmla="*/ 10 w 78"/>
                  <a:gd name="T39" fmla="*/ 108 h 113"/>
                  <a:gd name="T40" fmla="*/ 14 w 78"/>
                  <a:gd name="T41" fmla="*/ 108 h 113"/>
                  <a:gd name="T42" fmla="*/ 19 w 78"/>
                  <a:gd name="T43" fmla="*/ 108 h 113"/>
                  <a:gd name="T44" fmla="*/ 30 w 78"/>
                  <a:gd name="T45" fmla="*/ 107 h 113"/>
                  <a:gd name="T46" fmla="*/ 55 w 78"/>
                  <a:gd name="T47" fmla="*/ 94 h 113"/>
                  <a:gd name="T48" fmla="*/ 71 w 78"/>
                  <a:gd name="T49" fmla="*/ 67 h 113"/>
                  <a:gd name="T50" fmla="*/ 72 w 78"/>
                  <a:gd name="T51" fmla="*/ 59 h 113"/>
                  <a:gd name="T52" fmla="*/ 72 w 78"/>
                  <a:gd name="T53" fmla="*/ 56 h 113"/>
                  <a:gd name="T54" fmla="*/ 72 w 78"/>
                  <a:gd name="T55" fmla="*/ 54 h 113"/>
                  <a:gd name="T56" fmla="*/ 71 w 78"/>
                  <a:gd name="T57" fmla="*/ 50 h 113"/>
                  <a:gd name="T58" fmla="*/ 67 w 78"/>
                  <a:gd name="T59" fmla="*/ 35 h 113"/>
                  <a:gd name="T60" fmla="*/ 50 w 78"/>
                  <a:gd name="T61" fmla="*/ 14 h 113"/>
                  <a:gd name="T62" fmla="*/ 32 w 78"/>
                  <a:gd name="T63" fmla="*/ 5 h 113"/>
                  <a:gd name="T64" fmla="*/ 26 w 78"/>
                  <a:gd name="T65" fmla="*/ 4 h 113"/>
                  <a:gd name="T66" fmla="*/ 24 w 78"/>
                  <a:gd name="T67" fmla="*/ 4 h 113"/>
                  <a:gd name="T68" fmla="*/ 22 w 78"/>
                  <a:gd name="T69" fmla="*/ 1 h 113"/>
                  <a:gd name="T70" fmla="*/ 25 w 78"/>
                  <a:gd name="T7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8" h="113">
                    <a:moveTo>
                      <a:pt x="25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8" y="0"/>
                      <a:pt x="30" y="0"/>
                      <a:pt x="33" y="1"/>
                    </a:cubicBezTo>
                    <a:cubicBezTo>
                      <a:pt x="38" y="2"/>
                      <a:pt x="45" y="5"/>
                      <a:pt x="53" y="10"/>
                    </a:cubicBezTo>
                    <a:cubicBezTo>
                      <a:pt x="56" y="12"/>
                      <a:pt x="60" y="15"/>
                      <a:pt x="64" y="19"/>
                    </a:cubicBezTo>
                    <a:cubicBezTo>
                      <a:pt x="67" y="23"/>
                      <a:pt x="70" y="28"/>
                      <a:pt x="73" y="33"/>
                    </a:cubicBezTo>
                    <a:cubicBezTo>
                      <a:pt x="75" y="38"/>
                      <a:pt x="77" y="44"/>
                      <a:pt x="77" y="50"/>
                    </a:cubicBezTo>
                    <a:cubicBezTo>
                      <a:pt x="77" y="51"/>
                      <a:pt x="78" y="53"/>
                      <a:pt x="78" y="54"/>
                    </a:cubicBezTo>
                    <a:cubicBezTo>
                      <a:pt x="78" y="55"/>
                      <a:pt x="78" y="56"/>
                      <a:pt x="78" y="57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7" y="62"/>
                      <a:pt x="77" y="65"/>
                      <a:pt x="76" y="68"/>
                    </a:cubicBezTo>
                    <a:cubicBezTo>
                      <a:pt x="74" y="80"/>
                      <a:pt x="67" y="91"/>
                      <a:pt x="58" y="98"/>
                    </a:cubicBezTo>
                    <a:cubicBezTo>
                      <a:pt x="50" y="105"/>
                      <a:pt x="40" y="110"/>
                      <a:pt x="31" y="112"/>
                    </a:cubicBezTo>
                    <a:cubicBezTo>
                      <a:pt x="27" y="113"/>
                      <a:pt x="23" y="113"/>
                      <a:pt x="19" y="113"/>
                    </a:cubicBezTo>
                    <a:cubicBezTo>
                      <a:pt x="17" y="113"/>
                      <a:pt x="15" y="113"/>
                      <a:pt x="14" y="113"/>
                    </a:cubicBezTo>
                    <a:cubicBezTo>
                      <a:pt x="12" y="112"/>
                      <a:pt x="11" y="112"/>
                      <a:pt x="9" y="112"/>
                    </a:cubicBezTo>
                    <a:cubicBezTo>
                      <a:pt x="4" y="111"/>
                      <a:pt x="2" y="111"/>
                      <a:pt x="2" y="111"/>
                    </a:cubicBezTo>
                    <a:cubicBezTo>
                      <a:pt x="0" y="110"/>
                      <a:pt x="0" y="109"/>
                      <a:pt x="0" y="108"/>
                    </a:cubicBezTo>
                    <a:cubicBezTo>
                      <a:pt x="0" y="107"/>
                      <a:pt x="1" y="106"/>
                      <a:pt x="2" y="106"/>
                    </a:cubicBezTo>
                    <a:cubicBezTo>
                      <a:pt x="2" y="106"/>
                      <a:pt x="5" y="107"/>
                      <a:pt x="10" y="108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7" y="108"/>
                      <a:pt x="19" y="108"/>
                    </a:cubicBezTo>
                    <a:cubicBezTo>
                      <a:pt x="22" y="108"/>
                      <a:pt x="26" y="108"/>
                      <a:pt x="30" y="107"/>
                    </a:cubicBezTo>
                    <a:cubicBezTo>
                      <a:pt x="38" y="105"/>
                      <a:pt x="47" y="101"/>
                      <a:pt x="55" y="94"/>
                    </a:cubicBezTo>
                    <a:cubicBezTo>
                      <a:pt x="62" y="87"/>
                      <a:pt x="68" y="77"/>
                      <a:pt x="71" y="67"/>
                    </a:cubicBezTo>
                    <a:cubicBezTo>
                      <a:pt x="71" y="64"/>
                      <a:pt x="71" y="61"/>
                      <a:pt x="72" y="59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72" y="56"/>
                      <a:pt x="72" y="55"/>
                      <a:pt x="72" y="54"/>
                    </a:cubicBezTo>
                    <a:cubicBezTo>
                      <a:pt x="72" y="53"/>
                      <a:pt x="71" y="52"/>
                      <a:pt x="71" y="50"/>
                    </a:cubicBezTo>
                    <a:cubicBezTo>
                      <a:pt x="71" y="45"/>
                      <a:pt x="69" y="40"/>
                      <a:pt x="67" y="35"/>
                    </a:cubicBezTo>
                    <a:cubicBezTo>
                      <a:pt x="63" y="26"/>
                      <a:pt x="56" y="19"/>
                      <a:pt x="50" y="14"/>
                    </a:cubicBezTo>
                    <a:cubicBezTo>
                      <a:pt x="43" y="9"/>
                      <a:pt x="36" y="7"/>
                      <a:pt x="32" y="5"/>
                    </a:cubicBezTo>
                    <a:cubicBezTo>
                      <a:pt x="29" y="5"/>
                      <a:pt x="28" y="4"/>
                      <a:pt x="26" y="4"/>
                    </a:cubicBezTo>
                    <a:cubicBezTo>
                      <a:pt x="25" y="4"/>
                      <a:pt x="24" y="4"/>
                      <a:pt x="24" y="4"/>
                    </a:cubicBezTo>
                    <a:cubicBezTo>
                      <a:pt x="23" y="4"/>
                      <a:pt x="22" y="3"/>
                      <a:pt x="22" y="1"/>
                    </a:cubicBezTo>
                    <a:cubicBezTo>
                      <a:pt x="23" y="0"/>
                      <a:pt x="24" y="0"/>
                      <a:pt x="25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26">
                <a:extLst>
                  <a:ext uri="{FF2B5EF4-FFF2-40B4-BE49-F238E27FC236}">
                    <a16:creationId xmlns:a16="http://schemas.microsoft.com/office/drawing/2014/main" id="{BDB96BB2-E6A8-4897-AB92-99A2D28947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6279" y="1880688"/>
                <a:ext cx="354744" cy="373168"/>
              </a:xfrm>
              <a:custGeom>
                <a:avLst/>
                <a:gdLst>
                  <a:gd name="T0" fmla="*/ 60 w 93"/>
                  <a:gd name="T1" fmla="*/ 2 h 95"/>
                  <a:gd name="T2" fmla="*/ 59 w 93"/>
                  <a:gd name="T3" fmla="*/ 2 h 95"/>
                  <a:gd name="T4" fmla="*/ 26 w 93"/>
                  <a:gd name="T5" fmla="*/ 22 h 95"/>
                  <a:gd name="T6" fmla="*/ 22 w 93"/>
                  <a:gd name="T7" fmla="*/ 40 h 95"/>
                  <a:gd name="T8" fmla="*/ 11 w 93"/>
                  <a:gd name="T9" fmla="*/ 55 h 95"/>
                  <a:gd name="T10" fmla="*/ 3 w 93"/>
                  <a:gd name="T11" fmla="*/ 60 h 95"/>
                  <a:gd name="T12" fmla="*/ 0 w 93"/>
                  <a:gd name="T13" fmla="*/ 68 h 95"/>
                  <a:gd name="T14" fmla="*/ 15 w 93"/>
                  <a:gd name="T15" fmla="*/ 75 h 95"/>
                  <a:gd name="T16" fmla="*/ 67 w 93"/>
                  <a:gd name="T17" fmla="*/ 89 h 95"/>
                  <a:gd name="T18" fmla="*/ 81 w 93"/>
                  <a:gd name="T19" fmla="*/ 92 h 95"/>
                  <a:gd name="T20" fmla="*/ 91 w 93"/>
                  <a:gd name="T21" fmla="*/ 92 h 95"/>
                  <a:gd name="T22" fmla="*/ 92 w 93"/>
                  <a:gd name="T23" fmla="*/ 83 h 95"/>
                  <a:gd name="T24" fmla="*/ 88 w 93"/>
                  <a:gd name="T25" fmla="*/ 75 h 95"/>
                  <a:gd name="T26" fmla="*/ 85 w 93"/>
                  <a:gd name="T27" fmla="*/ 56 h 95"/>
                  <a:gd name="T28" fmla="*/ 90 w 93"/>
                  <a:gd name="T29" fmla="*/ 39 h 95"/>
                  <a:gd name="T30" fmla="*/ 71 w 93"/>
                  <a:gd name="T31" fmla="*/ 5 h 95"/>
                  <a:gd name="T32" fmla="*/ 60 w 93"/>
                  <a:gd name="T33" fmla="*/ 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3" h="95">
                    <a:moveTo>
                      <a:pt x="60" y="2"/>
                    </a:moveTo>
                    <a:cubicBezTo>
                      <a:pt x="60" y="2"/>
                      <a:pt x="60" y="2"/>
                      <a:pt x="59" y="2"/>
                    </a:cubicBezTo>
                    <a:cubicBezTo>
                      <a:pt x="45" y="0"/>
                      <a:pt x="31" y="9"/>
                      <a:pt x="26" y="22"/>
                    </a:cubicBezTo>
                    <a:cubicBezTo>
                      <a:pt x="24" y="28"/>
                      <a:pt x="24" y="34"/>
                      <a:pt x="22" y="40"/>
                    </a:cubicBezTo>
                    <a:cubicBezTo>
                      <a:pt x="20" y="46"/>
                      <a:pt x="16" y="51"/>
                      <a:pt x="11" y="55"/>
                    </a:cubicBezTo>
                    <a:cubicBezTo>
                      <a:pt x="8" y="57"/>
                      <a:pt x="6" y="58"/>
                      <a:pt x="3" y="60"/>
                    </a:cubicBezTo>
                    <a:cubicBezTo>
                      <a:pt x="1" y="62"/>
                      <a:pt x="0" y="65"/>
                      <a:pt x="0" y="68"/>
                    </a:cubicBezTo>
                    <a:cubicBezTo>
                      <a:pt x="1" y="74"/>
                      <a:pt x="10" y="74"/>
                      <a:pt x="15" y="75"/>
                    </a:cubicBezTo>
                    <a:cubicBezTo>
                      <a:pt x="22" y="77"/>
                      <a:pt x="57" y="86"/>
                      <a:pt x="67" y="89"/>
                    </a:cubicBezTo>
                    <a:cubicBezTo>
                      <a:pt x="72" y="90"/>
                      <a:pt x="77" y="91"/>
                      <a:pt x="81" y="92"/>
                    </a:cubicBezTo>
                    <a:cubicBezTo>
                      <a:pt x="84" y="94"/>
                      <a:pt x="88" y="95"/>
                      <a:pt x="91" y="92"/>
                    </a:cubicBezTo>
                    <a:cubicBezTo>
                      <a:pt x="93" y="90"/>
                      <a:pt x="93" y="86"/>
                      <a:pt x="92" y="83"/>
                    </a:cubicBezTo>
                    <a:cubicBezTo>
                      <a:pt x="91" y="80"/>
                      <a:pt x="89" y="78"/>
                      <a:pt x="88" y="75"/>
                    </a:cubicBezTo>
                    <a:cubicBezTo>
                      <a:pt x="85" y="69"/>
                      <a:pt x="84" y="63"/>
                      <a:pt x="85" y="56"/>
                    </a:cubicBezTo>
                    <a:cubicBezTo>
                      <a:pt x="86" y="51"/>
                      <a:pt x="89" y="45"/>
                      <a:pt x="90" y="39"/>
                    </a:cubicBezTo>
                    <a:cubicBezTo>
                      <a:pt x="93" y="25"/>
                      <a:pt x="84" y="10"/>
                      <a:pt x="71" y="5"/>
                    </a:cubicBezTo>
                    <a:lnTo>
                      <a:pt x="60" y="2"/>
                    </a:ln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27">
                <a:extLst>
                  <a:ext uri="{FF2B5EF4-FFF2-40B4-BE49-F238E27FC236}">
                    <a16:creationId xmlns:a16="http://schemas.microsoft.com/office/drawing/2014/main" id="{581A12A9-E9FA-4BCC-8932-C78A3086C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3619" y="2190308"/>
                <a:ext cx="121739" cy="82475"/>
              </a:xfrm>
              <a:custGeom>
                <a:avLst/>
                <a:gdLst>
                  <a:gd name="T0" fmla="*/ 2 w 32"/>
                  <a:gd name="T1" fmla="*/ 0 h 21"/>
                  <a:gd name="T2" fmla="*/ 6 w 32"/>
                  <a:gd name="T3" fmla="*/ 15 h 21"/>
                  <a:gd name="T4" fmla="*/ 21 w 32"/>
                  <a:gd name="T5" fmla="*/ 19 h 21"/>
                  <a:gd name="T6" fmla="*/ 32 w 32"/>
                  <a:gd name="T7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1">
                    <a:moveTo>
                      <a:pt x="2" y="0"/>
                    </a:moveTo>
                    <a:cubicBezTo>
                      <a:pt x="0" y="5"/>
                      <a:pt x="2" y="11"/>
                      <a:pt x="6" y="15"/>
                    </a:cubicBezTo>
                    <a:cubicBezTo>
                      <a:pt x="10" y="19"/>
                      <a:pt x="16" y="21"/>
                      <a:pt x="21" y="19"/>
                    </a:cubicBezTo>
                    <a:cubicBezTo>
                      <a:pt x="26" y="18"/>
                      <a:pt x="31" y="13"/>
                      <a:pt x="32" y="8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28">
                <a:extLst>
                  <a:ext uri="{FF2B5EF4-FFF2-40B4-BE49-F238E27FC236}">
                    <a16:creationId xmlns:a16="http://schemas.microsoft.com/office/drawing/2014/main" id="{7FBE88C4-913F-454E-AFFA-D9A827B607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3212" y="1767115"/>
                <a:ext cx="60215" cy="128445"/>
              </a:xfrm>
              <a:custGeom>
                <a:avLst/>
                <a:gdLst>
                  <a:gd name="T0" fmla="*/ 0 w 16"/>
                  <a:gd name="T1" fmla="*/ 31 h 33"/>
                  <a:gd name="T2" fmla="*/ 6 w 16"/>
                  <a:gd name="T3" fmla="*/ 7 h 33"/>
                  <a:gd name="T4" fmla="*/ 8 w 16"/>
                  <a:gd name="T5" fmla="*/ 2 h 33"/>
                  <a:gd name="T6" fmla="*/ 13 w 16"/>
                  <a:gd name="T7" fmla="*/ 1 h 33"/>
                  <a:gd name="T8" fmla="*/ 15 w 16"/>
                  <a:gd name="T9" fmla="*/ 4 h 33"/>
                  <a:gd name="T10" fmla="*/ 16 w 16"/>
                  <a:gd name="T11" fmla="*/ 9 h 33"/>
                  <a:gd name="T12" fmla="*/ 8 w 16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3">
                    <a:moveTo>
                      <a:pt x="0" y="31"/>
                    </a:moveTo>
                    <a:cubicBezTo>
                      <a:pt x="1" y="22"/>
                      <a:pt x="3" y="15"/>
                      <a:pt x="6" y="7"/>
                    </a:cubicBezTo>
                    <a:cubicBezTo>
                      <a:pt x="6" y="5"/>
                      <a:pt x="7" y="3"/>
                      <a:pt x="8" y="2"/>
                    </a:cubicBezTo>
                    <a:cubicBezTo>
                      <a:pt x="9" y="1"/>
                      <a:pt x="11" y="0"/>
                      <a:pt x="13" y="1"/>
                    </a:cubicBezTo>
                    <a:cubicBezTo>
                      <a:pt x="14" y="1"/>
                      <a:pt x="15" y="3"/>
                      <a:pt x="15" y="4"/>
                    </a:cubicBezTo>
                    <a:cubicBezTo>
                      <a:pt x="15" y="6"/>
                      <a:pt x="16" y="8"/>
                      <a:pt x="16" y="9"/>
                    </a:cubicBezTo>
                    <a:cubicBezTo>
                      <a:pt x="16" y="18"/>
                      <a:pt x="13" y="27"/>
                      <a:pt x="8" y="33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29">
                <a:extLst>
                  <a:ext uri="{FF2B5EF4-FFF2-40B4-BE49-F238E27FC236}">
                    <a16:creationId xmlns:a16="http://schemas.microsoft.com/office/drawing/2014/main" id="{73378166-2029-4239-91F7-462D1E0837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4134" y="2241687"/>
                <a:ext cx="53669" cy="47322"/>
              </a:xfrm>
              <a:custGeom>
                <a:avLst/>
                <a:gdLst>
                  <a:gd name="T0" fmla="*/ 14 w 14"/>
                  <a:gd name="T1" fmla="*/ 0 h 12"/>
                  <a:gd name="T2" fmla="*/ 0 w 14"/>
                  <a:gd name="T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12">
                    <a:moveTo>
                      <a:pt x="14" y="0"/>
                    </a:moveTo>
                    <a:cubicBezTo>
                      <a:pt x="9" y="4"/>
                      <a:pt x="5" y="8"/>
                      <a:pt x="0" y="12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0">
                <a:extLst>
                  <a:ext uri="{FF2B5EF4-FFF2-40B4-BE49-F238E27FC236}">
                    <a16:creationId xmlns:a16="http://schemas.microsoft.com/office/drawing/2014/main" id="{18B6180B-E02F-4D62-8177-5AAF349F6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7611" y="1950995"/>
                <a:ext cx="34035" cy="223089"/>
              </a:xfrm>
              <a:custGeom>
                <a:avLst/>
                <a:gdLst>
                  <a:gd name="T0" fmla="*/ 0 w 9"/>
                  <a:gd name="T1" fmla="*/ 0 h 57"/>
                  <a:gd name="T2" fmla="*/ 9 w 9"/>
                  <a:gd name="T3" fmla="*/ 17 h 57"/>
                  <a:gd name="T4" fmla="*/ 4 w 9"/>
                  <a:gd name="T5" fmla="*/ 37 h 57"/>
                  <a:gd name="T6" fmla="*/ 5 w 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57">
                    <a:moveTo>
                      <a:pt x="0" y="0"/>
                    </a:moveTo>
                    <a:cubicBezTo>
                      <a:pt x="6" y="3"/>
                      <a:pt x="9" y="11"/>
                      <a:pt x="9" y="17"/>
                    </a:cubicBezTo>
                    <a:cubicBezTo>
                      <a:pt x="8" y="24"/>
                      <a:pt x="6" y="30"/>
                      <a:pt x="4" y="37"/>
                    </a:cubicBezTo>
                    <a:cubicBezTo>
                      <a:pt x="2" y="43"/>
                      <a:pt x="1" y="51"/>
                      <a:pt x="5" y="57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1">
                <a:extLst>
                  <a:ext uri="{FF2B5EF4-FFF2-40B4-BE49-F238E27FC236}">
                    <a16:creationId xmlns:a16="http://schemas.microsoft.com/office/drawing/2014/main" id="{BEB021F3-AC29-4C06-9982-7024A0532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800" y="2311994"/>
                <a:ext cx="19635" cy="90587"/>
              </a:xfrm>
              <a:custGeom>
                <a:avLst/>
                <a:gdLst>
                  <a:gd name="T0" fmla="*/ 5 w 5"/>
                  <a:gd name="T1" fmla="*/ 0 h 23"/>
                  <a:gd name="T2" fmla="*/ 0 w 5"/>
                  <a:gd name="T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23">
                    <a:moveTo>
                      <a:pt x="5" y="0"/>
                    </a:moveTo>
                    <a:cubicBezTo>
                      <a:pt x="3" y="7"/>
                      <a:pt x="1" y="15"/>
                      <a:pt x="0" y="23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2">
                <a:extLst>
                  <a:ext uri="{FF2B5EF4-FFF2-40B4-BE49-F238E27FC236}">
                    <a16:creationId xmlns:a16="http://schemas.microsoft.com/office/drawing/2014/main" id="{00F512D2-F062-48D5-9648-8388DE99FF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5830" y="2295769"/>
                <a:ext cx="61524" cy="6354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cubicBezTo>
                      <a:pt x="5" y="5"/>
                      <a:pt x="10" y="11"/>
                      <a:pt x="16" y="16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41">
                <a:extLst>
                  <a:ext uri="{FF2B5EF4-FFF2-40B4-BE49-F238E27FC236}">
                    <a16:creationId xmlns:a16="http://schemas.microsoft.com/office/drawing/2014/main" id="{D5B7A25D-BCF3-4C88-A469-9ECC99D12F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7845" y="2539139"/>
                <a:ext cx="307620" cy="443475"/>
              </a:xfrm>
              <a:custGeom>
                <a:avLst/>
                <a:gdLst>
                  <a:gd name="T0" fmla="*/ 6 w 81"/>
                  <a:gd name="T1" fmla="*/ 59 h 113"/>
                  <a:gd name="T2" fmla="*/ 2 w 81"/>
                  <a:gd name="T3" fmla="*/ 33 h 113"/>
                  <a:gd name="T4" fmla="*/ 22 w 81"/>
                  <a:gd name="T5" fmla="*/ 6 h 113"/>
                  <a:gd name="T6" fmla="*/ 64 w 81"/>
                  <a:gd name="T7" fmla="*/ 10 h 113"/>
                  <a:gd name="T8" fmla="*/ 78 w 81"/>
                  <a:gd name="T9" fmla="*/ 50 h 113"/>
                  <a:gd name="T10" fmla="*/ 66 w 81"/>
                  <a:gd name="T11" fmla="*/ 76 h 113"/>
                  <a:gd name="T12" fmla="*/ 49 w 81"/>
                  <a:gd name="T13" fmla="*/ 100 h 113"/>
                  <a:gd name="T14" fmla="*/ 41 w 81"/>
                  <a:gd name="T15" fmla="*/ 112 h 113"/>
                  <a:gd name="T16" fmla="*/ 32 w 81"/>
                  <a:gd name="T17" fmla="*/ 106 h 113"/>
                  <a:gd name="T18" fmla="*/ 6 w 81"/>
                  <a:gd name="T19" fmla="*/ 5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" h="113">
                    <a:moveTo>
                      <a:pt x="6" y="59"/>
                    </a:moveTo>
                    <a:cubicBezTo>
                      <a:pt x="3" y="51"/>
                      <a:pt x="0" y="42"/>
                      <a:pt x="2" y="33"/>
                    </a:cubicBezTo>
                    <a:cubicBezTo>
                      <a:pt x="3" y="21"/>
                      <a:pt x="12" y="11"/>
                      <a:pt x="22" y="6"/>
                    </a:cubicBezTo>
                    <a:cubicBezTo>
                      <a:pt x="35" y="0"/>
                      <a:pt x="52" y="1"/>
                      <a:pt x="64" y="10"/>
                    </a:cubicBezTo>
                    <a:cubicBezTo>
                      <a:pt x="76" y="20"/>
                      <a:pt x="81" y="36"/>
                      <a:pt x="78" y="50"/>
                    </a:cubicBezTo>
                    <a:cubicBezTo>
                      <a:pt x="76" y="59"/>
                      <a:pt x="71" y="68"/>
                      <a:pt x="66" y="76"/>
                    </a:cubicBezTo>
                    <a:cubicBezTo>
                      <a:pt x="61" y="84"/>
                      <a:pt x="55" y="92"/>
                      <a:pt x="49" y="100"/>
                    </a:cubicBezTo>
                    <a:cubicBezTo>
                      <a:pt x="47" y="103"/>
                      <a:pt x="44" y="111"/>
                      <a:pt x="41" y="112"/>
                    </a:cubicBezTo>
                    <a:cubicBezTo>
                      <a:pt x="37" y="113"/>
                      <a:pt x="34" y="108"/>
                      <a:pt x="32" y="106"/>
                    </a:cubicBezTo>
                    <a:cubicBezTo>
                      <a:pt x="21" y="92"/>
                      <a:pt x="13" y="76"/>
                      <a:pt x="6" y="59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42">
                <a:extLst>
                  <a:ext uri="{FF2B5EF4-FFF2-40B4-BE49-F238E27FC236}">
                    <a16:creationId xmlns:a16="http://schemas.microsoft.com/office/drawing/2014/main" id="{2EAE80B8-8CFD-426A-8471-69949AFD7C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0206" y="2606742"/>
                <a:ext cx="195044" cy="160894"/>
              </a:xfrm>
              <a:custGeom>
                <a:avLst/>
                <a:gdLst>
                  <a:gd name="T0" fmla="*/ 17 w 51"/>
                  <a:gd name="T1" fmla="*/ 38 h 41"/>
                  <a:gd name="T2" fmla="*/ 38 w 51"/>
                  <a:gd name="T3" fmla="*/ 36 h 41"/>
                  <a:gd name="T4" fmla="*/ 22 w 51"/>
                  <a:gd name="T5" fmla="*/ 5 h 41"/>
                  <a:gd name="T6" fmla="*/ 17 w 51"/>
                  <a:gd name="T7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41">
                    <a:moveTo>
                      <a:pt x="17" y="38"/>
                    </a:moveTo>
                    <a:cubicBezTo>
                      <a:pt x="24" y="41"/>
                      <a:pt x="32" y="40"/>
                      <a:pt x="38" y="36"/>
                    </a:cubicBezTo>
                    <a:cubicBezTo>
                      <a:pt x="51" y="26"/>
                      <a:pt x="42" y="0"/>
                      <a:pt x="22" y="5"/>
                    </a:cubicBezTo>
                    <a:cubicBezTo>
                      <a:pt x="5" y="9"/>
                      <a:pt x="0" y="31"/>
                      <a:pt x="17" y="38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43">
                <a:extLst>
                  <a:ext uri="{FF2B5EF4-FFF2-40B4-BE49-F238E27FC236}">
                    <a16:creationId xmlns:a16="http://schemas.microsoft.com/office/drawing/2014/main" id="{BBC08B95-00E7-406C-A1A5-80508D849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8060" y="2955573"/>
                <a:ext cx="163627" cy="66250"/>
              </a:xfrm>
              <a:custGeom>
                <a:avLst/>
                <a:gdLst>
                  <a:gd name="T0" fmla="*/ 16 w 43"/>
                  <a:gd name="T1" fmla="*/ 0 h 17"/>
                  <a:gd name="T2" fmla="*/ 5 w 43"/>
                  <a:gd name="T3" fmla="*/ 4 h 17"/>
                  <a:gd name="T4" fmla="*/ 3 w 43"/>
                  <a:gd name="T5" fmla="*/ 14 h 17"/>
                  <a:gd name="T6" fmla="*/ 12 w 43"/>
                  <a:gd name="T7" fmla="*/ 17 h 17"/>
                  <a:gd name="T8" fmla="*/ 34 w 43"/>
                  <a:gd name="T9" fmla="*/ 14 h 17"/>
                  <a:gd name="T10" fmla="*/ 40 w 43"/>
                  <a:gd name="T11" fmla="*/ 11 h 17"/>
                  <a:gd name="T12" fmla="*/ 42 w 43"/>
                  <a:gd name="T13" fmla="*/ 5 h 17"/>
                  <a:gd name="T14" fmla="*/ 38 w 43"/>
                  <a:gd name="T15" fmla="*/ 1 h 17"/>
                  <a:gd name="T16" fmla="*/ 31 w 43"/>
                  <a:gd name="T17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17">
                    <a:moveTo>
                      <a:pt x="16" y="0"/>
                    </a:moveTo>
                    <a:cubicBezTo>
                      <a:pt x="12" y="1"/>
                      <a:pt x="8" y="2"/>
                      <a:pt x="5" y="4"/>
                    </a:cubicBezTo>
                    <a:cubicBezTo>
                      <a:pt x="2" y="6"/>
                      <a:pt x="0" y="11"/>
                      <a:pt x="3" y="14"/>
                    </a:cubicBezTo>
                    <a:cubicBezTo>
                      <a:pt x="5" y="17"/>
                      <a:pt x="9" y="17"/>
                      <a:pt x="12" y="17"/>
                    </a:cubicBezTo>
                    <a:cubicBezTo>
                      <a:pt x="20" y="17"/>
                      <a:pt x="27" y="16"/>
                      <a:pt x="34" y="14"/>
                    </a:cubicBezTo>
                    <a:cubicBezTo>
                      <a:pt x="36" y="13"/>
                      <a:pt x="38" y="13"/>
                      <a:pt x="40" y="11"/>
                    </a:cubicBezTo>
                    <a:cubicBezTo>
                      <a:pt x="42" y="10"/>
                      <a:pt x="43" y="8"/>
                      <a:pt x="42" y="5"/>
                    </a:cubicBezTo>
                    <a:cubicBezTo>
                      <a:pt x="42" y="3"/>
                      <a:pt x="40" y="2"/>
                      <a:pt x="38" y="1"/>
                    </a:cubicBezTo>
                    <a:cubicBezTo>
                      <a:pt x="35" y="1"/>
                      <a:pt x="33" y="1"/>
                      <a:pt x="31" y="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44">
                <a:extLst>
                  <a:ext uri="{FF2B5EF4-FFF2-40B4-BE49-F238E27FC236}">
                    <a16:creationId xmlns:a16="http://schemas.microsoft.com/office/drawing/2014/main" id="{B7A76310-F4CF-4381-9A30-D3D5570F6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5957" y="4290053"/>
                <a:ext cx="45815" cy="160894"/>
              </a:xfrm>
              <a:custGeom>
                <a:avLst/>
                <a:gdLst>
                  <a:gd name="T0" fmla="*/ 12 w 12"/>
                  <a:gd name="T1" fmla="*/ 41 h 41"/>
                  <a:gd name="T2" fmla="*/ 3 w 12"/>
                  <a:gd name="T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1">
                    <a:moveTo>
                      <a:pt x="12" y="41"/>
                    </a:moveTo>
                    <a:cubicBezTo>
                      <a:pt x="3" y="31"/>
                      <a:pt x="0" y="14"/>
                      <a:pt x="3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45">
                <a:extLst>
                  <a:ext uri="{FF2B5EF4-FFF2-40B4-BE49-F238E27FC236}">
                    <a16:creationId xmlns:a16="http://schemas.microsoft.com/office/drawing/2014/main" id="{6B3E5EBB-0771-455F-BAFA-728EEC630E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6429" y="4290053"/>
                <a:ext cx="247405" cy="129797"/>
              </a:xfrm>
              <a:custGeom>
                <a:avLst/>
                <a:gdLst>
                  <a:gd name="T0" fmla="*/ 0 w 65"/>
                  <a:gd name="T1" fmla="*/ 0 h 33"/>
                  <a:gd name="T2" fmla="*/ 65 w 65"/>
                  <a:gd name="T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5" h="33">
                    <a:moveTo>
                      <a:pt x="0" y="0"/>
                    </a:moveTo>
                    <a:cubicBezTo>
                      <a:pt x="15" y="20"/>
                      <a:pt x="40" y="33"/>
                      <a:pt x="65" y="33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46">
                <a:extLst>
                  <a:ext uri="{FF2B5EF4-FFF2-40B4-BE49-F238E27FC236}">
                    <a16:creationId xmlns:a16="http://schemas.microsoft.com/office/drawing/2014/main" id="{7AD54657-819D-4630-8622-88033E40C8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980" y="4267068"/>
                <a:ext cx="179335" cy="148726"/>
              </a:xfrm>
              <a:custGeom>
                <a:avLst/>
                <a:gdLst>
                  <a:gd name="T0" fmla="*/ 2 w 47"/>
                  <a:gd name="T1" fmla="*/ 38 h 38"/>
                  <a:gd name="T2" fmla="*/ 6 w 47"/>
                  <a:gd name="T3" fmla="*/ 14 h 38"/>
                  <a:gd name="T4" fmla="*/ 28 w 47"/>
                  <a:gd name="T5" fmla="*/ 1 h 38"/>
                  <a:gd name="T6" fmla="*/ 47 w 47"/>
                  <a:gd name="T7" fmla="*/ 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38">
                    <a:moveTo>
                      <a:pt x="2" y="38"/>
                    </a:moveTo>
                    <a:cubicBezTo>
                      <a:pt x="0" y="30"/>
                      <a:pt x="1" y="21"/>
                      <a:pt x="6" y="14"/>
                    </a:cubicBezTo>
                    <a:cubicBezTo>
                      <a:pt x="11" y="6"/>
                      <a:pt x="19" y="1"/>
                      <a:pt x="28" y="1"/>
                    </a:cubicBezTo>
                    <a:cubicBezTo>
                      <a:pt x="35" y="0"/>
                      <a:pt x="42" y="4"/>
                      <a:pt x="47" y="9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47">
                <a:extLst>
                  <a:ext uri="{FF2B5EF4-FFF2-40B4-BE49-F238E27FC236}">
                    <a16:creationId xmlns:a16="http://schemas.microsoft.com/office/drawing/2014/main" id="{BFB8E88F-5F90-402B-AC99-A44CD77B8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9243" y="4273829"/>
                <a:ext cx="113884" cy="154134"/>
              </a:xfrm>
              <a:custGeom>
                <a:avLst/>
                <a:gdLst>
                  <a:gd name="T0" fmla="*/ 0 w 30"/>
                  <a:gd name="T1" fmla="*/ 8 h 39"/>
                  <a:gd name="T2" fmla="*/ 22 w 30"/>
                  <a:gd name="T3" fmla="*/ 0 h 39"/>
                  <a:gd name="T4" fmla="*/ 5 w 30"/>
                  <a:gd name="T5" fmla="*/ 23 h 39"/>
                  <a:gd name="T6" fmla="*/ 30 w 30"/>
                  <a:gd name="T7" fmla="*/ 17 h 39"/>
                  <a:gd name="T8" fmla="*/ 10 w 3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0" y="8"/>
                    </a:moveTo>
                    <a:cubicBezTo>
                      <a:pt x="7" y="5"/>
                      <a:pt x="16" y="2"/>
                      <a:pt x="22" y="0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3" y="25"/>
                      <a:pt x="17" y="32"/>
                      <a:pt x="10" y="39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48">
                <a:extLst>
                  <a:ext uri="{FF2B5EF4-FFF2-40B4-BE49-F238E27FC236}">
                    <a16:creationId xmlns:a16="http://schemas.microsoft.com/office/drawing/2014/main" id="{CF185772-1922-44EB-81CF-D02ECF2D0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1922" y="4427963"/>
                <a:ext cx="509209" cy="317733"/>
              </a:xfrm>
              <a:custGeom>
                <a:avLst/>
                <a:gdLst>
                  <a:gd name="T0" fmla="*/ 0 w 134"/>
                  <a:gd name="T1" fmla="*/ 67 h 81"/>
                  <a:gd name="T2" fmla="*/ 86 w 134"/>
                  <a:gd name="T3" fmla="*/ 69 h 81"/>
                  <a:gd name="T4" fmla="*/ 133 w 134"/>
                  <a:gd name="T5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4" h="81">
                    <a:moveTo>
                      <a:pt x="0" y="67"/>
                    </a:moveTo>
                    <a:cubicBezTo>
                      <a:pt x="27" y="78"/>
                      <a:pt x="59" y="81"/>
                      <a:pt x="86" y="69"/>
                    </a:cubicBezTo>
                    <a:cubicBezTo>
                      <a:pt x="113" y="57"/>
                      <a:pt x="134" y="30"/>
                      <a:pt x="133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49">
                <a:extLst>
                  <a:ext uri="{FF2B5EF4-FFF2-40B4-BE49-F238E27FC236}">
                    <a16:creationId xmlns:a16="http://schemas.microsoft.com/office/drawing/2014/main" id="{DC31B7CD-FA35-48AD-A475-AA9BA3FA15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7995" y="4632123"/>
                <a:ext cx="189808" cy="54082"/>
              </a:xfrm>
              <a:custGeom>
                <a:avLst/>
                <a:gdLst>
                  <a:gd name="T0" fmla="*/ 0 w 50"/>
                  <a:gd name="T1" fmla="*/ 14 h 14"/>
                  <a:gd name="T2" fmla="*/ 50 w 50"/>
                  <a:gd name="T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0" h="14">
                    <a:moveTo>
                      <a:pt x="0" y="14"/>
                    </a:moveTo>
                    <a:cubicBezTo>
                      <a:pt x="17" y="13"/>
                      <a:pt x="34" y="8"/>
                      <a:pt x="50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50">
                <a:extLst>
                  <a:ext uri="{FF2B5EF4-FFF2-40B4-BE49-F238E27FC236}">
                    <a16:creationId xmlns:a16="http://schemas.microsoft.com/office/drawing/2014/main" id="{049671E8-83CA-4C9C-AC7F-B139D2BF09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210" y="4560465"/>
                <a:ext cx="129593" cy="71659"/>
              </a:xfrm>
              <a:custGeom>
                <a:avLst/>
                <a:gdLst>
                  <a:gd name="T0" fmla="*/ 0 w 34"/>
                  <a:gd name="T1" fmla="*/ 0 h 18"/>
                  <a:gd name="T2" fmla="*/ 34 w 34"/>
                  <a:gd name="T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4" h="18">
                    <a:moveTo>
                      <a:pt x="0" y="0"/>
                    </a:moveTo>
                    <a:cubicBezTo>
                      <a:pt x="8" y="10"/>
                      <a:pt x="22" y="16"/>
                      <a:pt x="34" y="18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51">
                <a:extLst>
                  <a:ext uri="{FF2B5EF4-FFF2-40B4-BE49-F238E27FC236}">
                    <a16:creationId xmlns:a16="http://schemas.microsoft.com/office/drawing/2014/main" id="{2BE8BBE8-9616-47C9-96E6-151443B885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210" y="4552352"/>
                <a:ext cx="65451" cy="8112"/>
              </a:xfrm>
              <a:custGeom>
                <a:avLst/>
                <a:gdLst>
                  <a:gd name="T0" fmla="*/ 0 w 17"/>
                  <a:gd name="T1" fmla="*/ 2 h 2"/>
                  <a:gd name="T2" fmla="*/ 17 w 17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2">
                    <a:moveTo>
                      <a:pt x="0" y="2"/>
                    </a:moveTo>
                    <a:cubicBezTo>
                      <a:pt x="5" y="2"/>
                      <a:pt x="12" y="0"/>
                      <a:pt x="17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52">
                <a:extLst>
                  <a:ext uri="{FF2B5EF4-FFF2-40B4-BE49-F238E27FC236}">
                    <a16:creationId xmlns:a16="http://schemas.microsoft.com/office/drawing/2014/main" id="{5304C031-FF72-4832-82CB-522614E32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2030" y="4450948"/>
                <a:ext cx="98176" cy="98700"/>
              </a:xfrm>
              <a:custGeom>
                <a:avLst/>
                <a:gdLst>
                  <a:gd name="T0" fmla="*/ 26 w 26"/>
                  <a:gd name="T1" fmla="*/ 25 h 25"/>
                  <a:gd name="T2" fmla="*/ 0 w 26"/>
                  <a:gd name="T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25">
                    <a:moveTo>
                      <a:pt x="26" y="25"/>
                    </a:moveTo>
                    <a:cubicBezTo>
                      <a:pt x="13" y="23"/>
                      <a:pt x="3" y="12"/>
                      <a:pt x="0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53">
                <a:extLst>
                  <a:ext uri="{FF2B5EF4-FFF2-40B4-BE49-F238E27FC236}">
                    <a16:creationId xmlns:a16="http://schemas.microsoft.com/office/drawing/2014/main" id="{918D4D67-5340-4DAC-A8BC-AFDA71B26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2030" y="4450948"/>
                <a:ext cx="41889" cy="0"/>
              </a:xfrm>
              <a:custGeom>
                <a:avLst/>
                <a:gdLst>
                  <a:gd name="T0" fmla="*/ 0 w 11"/>
                  <a:gd name="T1" fmla="*/ 11 w 1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1">
                    <a:moveTo>
                      <a:pt x="0" y="0"/>
                    </a:moveTo>
                    <a:cubicBezTo>
                      <a:pt x="3" y="0"/>
                      <a:pt x="8" y="0"/>
                      <a:pt x="11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54">
                <a:extLst>
                  <a:ext uri="{FF2B5EF4-FFF2-40B4-BE49-F238E27FC236}">
                    <a16:creationId xmlns:a16="http://schemas.microsoft.com/office/drawing/2014/main" id="{2338A191-992A-44DE-9C01-CB41BABCD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1945" y="4463117"/>
                <a:ext cx="121739" cy="156839"/>
              </a:xfrm>
              <a:custGeom>
                <a:avLst/>
                <a:gdLst>
                  <a:gd name="T0" fmla="*/ 0 w 32"/>
                  <a:gd name="T1" fmla="*/ 40 h 40"/>
                  <a:gd name="T2" fmla="*/ 21 w 32"/>
                  <a:gd name="T3" fmla="*/ 28 h 40"/>
                  <a:gd name="T4" fmla="*/ 28 w 3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40">
                    <a:moveTo>
                      <a:pt x="0" y="40"/>
                    </a:moveTo>
                    <a:cubicBezTo>
                      <a:pt x="8" y="38"/>
                      <a:pt x="16" y="34"/>
                      <a:pt x="21" y="28"/>
                    </a:cubicBezTo>
                    <a:cubicBezTo>
                      <a:pt x="28" y="21"/>
                      <a:pt x="32" y="9"/>
                      <a:pt x="28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55">
                <a:extLst>
                  <a:ext uri="{FF2B5EF4-FFF2-40B4-BE49-F238E27FC236}">
                    <a16:creationId xmlns:a16="http://schemas.microsoft.com/office/drawing/2014/main" id="{BFEFA225-1A03-4E0D-B42E-6E7B6B73CC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4801" y="4145383"/>
                <a:ext cx="10472" cy="70307"/>
              </a:xfrm>
              <a:custGeom>
                <a:avLst/>
                <a:gdLst>
                  <a:gd name="T0" fmla="*/ 0 w 3"/>
                  <a:gd name="T1" fmla="*/ 18 h 18"/>
                  <a:gd name="T2" fmla="*/ 3 w 3"/>
                  <a:gd name="T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18">
                    <a:moveTo>
                      <a:pt x="0" y="18"/>
                    </a:moveTo>
                    <a:cubicBezTo>
                      <a:pt x="1" y="12"/>
                      <a:pt x="2" y="6"/>
                      <a:pt x="3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56">
                <a:extLst>
                  <a:ext uri="{FF2B5EF4-FFF2-40B4-BE49-F238E27FC236}">
                    <a16:creationId xmlns:a16="http://schemas.microsoft.com/office/drawing/2014/main" id="{C4AFDF27-6530-44AF-B9A2-D95A8910E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690" y="4230563"/>
                <a:ext cx="68069" cy="55434"/>
              </a:xfrm>
              <a:custGeom>
                <a:avLst/>
                <a:gdLst>
                  <a:gd name="T0" fmla="*/ 0 w 18"/>
                  <a:gd name="T1" fmla="*/ 14 h 14"/>
                  <a:gd name="T2" fmla="*/ 18 w 18"/>
                  <a:gd name="T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8" h="14">
                    <a:moveTo>
                      <a:pt x="0" y="14"/>
                    </a:moveTo>
                    <a:cubicBezTo>
                      <a:pt x="6" y="9"/>
                      <a:pt x="12" y="4"/>
                      <a:pt x="18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57">
                <a:extLst>
                  <a:ext uri="{FF2B5EF4-FFF2-40B4-BE49-F238E27FC236}">
                    <a16:creationId xmlns:a16="http://schemas.microsoft.com/office/drawing/2014/main" id="{60BCCB1C-E799-4E46-B2B6-4F779444C5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5016" y="4345487"/>
                <a:ext cx="103412" cy="22985"/>
              </a:xfrm>
              <a:custGeom>
                <a:avLst/>
                <a:gdLst>
                  <a:gd name="T0" fmla="*/ 0 w 27"/>
                  <a:gd name="T1" fmla="*/ 0 h 6"/>
                  <a:gd name="T2" fmla="*/ 27 w 27"/>
                  <a:gd name="T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6">
                    <a:moveTo>
                      <a:pt x="0" y="0"/>
                    </a:moveTo>
                    <a:cubicBezTo>
                      <a:pt x="9" y="2"/>
                      <a:pt x="18" y="4"/>
                      <a:pt x="27" y="6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58">
                <a:extLst>
                  <a:ext uri="{FF2B5EF4-FFF2-40B4-BE49-F238E27FC236}">
                    <a16:creationId xmlns:a16="http://schemas.microsoft.com/office/drawing/2014/main" id="{50608E43-B54D-4753-94B4-CFEB4988D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315" y="4302221"/>
                <a:ext cx="37961" cy="121685"/>
              </a:xfrm>
              <a:custGeom>
                <a:avLst/>
                <a:gdLst>
                  <a:gd name="T0" fmla="*/ 0 w 10"/>
                  <a:gd name="T1" fmla="*/ 0 h 31"/>
                  <a:gd name="T2" fmla="*/ 10 w 10"/>
                  <a:gd name="T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31">
                    <a:moveTo>
                      <a:pt x="0" y="0"/>
                    </a:moveTo>
                    <a:cubicBezTo>
                      <a:pt x="0" y="11"/>
                      <a:pt x="3" y="22"/>
                      <a:pt x="10" y="3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" name="Freeform 59">
                <a:extLst>
                  <a:ext uri="{FF2B5EF4-FFF2-40B4-BE49-F238E27FC236}">
                    <a16:creationId xmlns:a16="http://schemas.microsoft.com/office/drawing/2014/main" id="{743375DC-F045-4B6A-9C1C-8B81C6A46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690" y="4411738"/>
                <a:ext cx="48433" cy="59491"/>
              </a:xfrm>
              <a:custGeom>
                <a:avLst/>
                <a:gdLst>
                  <a:gd name="T0" fmla="*/ 0 w 13"/>
                  <a:gd name="T1" fmla="*/ 0 h 15"/>
                  <a:gd name="T2" fmla="*/ 13 w 13"/>
                  <a:gd name="T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15">
                    <a:moveTo>
                      <a:pt x="0" y="0"/>
                    </a:moveTo>
                    <a:cubicBezTo>
                      <a:pt x="4" y="5"/>
                      <a:pt x="9" y="10"/>
                      <a:pt x="13" y="15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Oval 60">
                <a:extLst>
                  <a:ext uri="{FF2B5EF4-FFF2-40B4-BE49-F238E27FC236}">
                    <a16:creationId xmlns:a16="http://schemas.microsoft.com/office/drawing/2014/main" id="{37A1CF7B-6070-443E-B1BC-B013DC743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9991" y="3776272"/>
                <a:ext cx="289293" cy="297453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Oval 61">
                <a:extLst>
                  <a:ext uri="{FF2B5EF4-FFF2-40B4-BE49-F238E27FC236}">
                    <a16:creationId xmlns:a16="http://schemas.microsoft.com/office/drawing/2014/main" id="{BEAE738F-20CD-4E89-8FFC-5F726F8E42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168" y="3842522"/>
                <a:ext cx="87704" cy="94644"/>
              </a:xfrm>
              <a:prstGeom prst="ellipse">
                <a:avLst/>
              </a:pr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62">
                <a:extLst>
                  <a:ext uri="{FF2B5EF4-FFF2-40B4-BE49-F238E27FC236}">
                    <a16:creationId xmlns:a16="http://schemas.microsoft.com/office/drawing/2014/main" id="{271F4C12-1B06-48EC-9131-36299B30B2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3876" y="3889844"/>
                <a:ext cx="75923" cy="121685"/>
              </a:xfrm>
              <a:custGeom>
                <a:avLst/>
                <a:gdLst>
                  <a:gd name="T0" fmla="*/ 19 w 20"/>
                  <a:gd name="T1" fmla="*/ 0 h 31"/>
                  <a:gd name="T2" fmla="*/ 0 w 20"/>
                  <a:gd name="T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0" h="31">
                    <a:moveTo>
                      <a:pt x="19" y="0"/>
                    </a:moveTo>
                    <a:cubicBezTo>
                      <a:pt x="20" y="8"/>
                      <a:pt x="17" y="24"/>
                      <a:pt x="0" y="3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63">
                <a:extLst>
                  <a:ext uri="{FF2B5EF4-FFF2-40B4-BE49-F238E27FC236}">
                    <a16:creationId xmlns:a16="http://schemas.microsoft.com/office/drawing/2014/main" id="{7A80EA6F-5E67-4F09-B232-95FF749C88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584" y="4564520"/>
                <a:ext cx="342964" cy="352886"/>
              </a:xfrm>
              <a:custGeom>
                <a:avLst/>
                <a:gdLst>
                  <a:gd name="T0" fmla="*/ 74 w 90"/>
                  <a:gd name="T1" fmla="*/ 90 h 90"/>
                  <a:gd name="T2" fmla="*/ 15 w 90"/>
                  <a:gd name="T3" fmla="*/ 90 h 90"/>
                  <a:gd name="T4" fmla="*/ 0 w 90"/>
                  <a:gd name="T5" fmla="*/ 74 h 90"/>
                  <a:gd name="T6" fmla="*/ 1 w 90"/>
                  <a:gd name="T7" fmla="*/ 42 h 90"/>
                  <a:gd name="T8" fmla="*/ 0 w 90"/>
                  <a:gd name="T9" fmla="*/ 15 h 90"/>
                  <a:gd name="T10" fmla="*/ 4 w 90"/>
                  <a:gd name="T11" fmla="*/ 4 h 90"/>
                  <a:gd name="T12" fmla="*/ 15 w 90"/>
                  <a:gd name="T13" fmla="*/ 0 h 90"/>
                  <a:gd name="T14" fmla="*/ 74 w 90"/>
                  <a:gd name="T15" fmla="*/ 0 h 90"/>
                  <a:gd name="T16" fmla="*/ 90 w 90"/>
                  <a:gd name="T17" fmla="*/ 15 h 90"/>
                  <a:gd name="T18" fmla="*/ 90 w 90"/>
                  <a:gd name="T19" fmla="*/ 44 h 90"/>
                  <a:gd name="T20" fmla="*/ 90 w 90"/>
                  <a:gd name="T21" fmla="*/ 74 h 90"/>
                  <a:gd name="T22" fmla="*/ 85 w 90"/>
                  <a:gd name="T23" fmla="*/ 85 h 90"/>
                  <a:gd name="T24" fmla="*/ 74 w 90"/>
                  <a:gd name="T25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90">
                    <a:moveTo>
                      <a:pt x="74" y="90"/>
                    </a:moveTo>
                    <a:cubicBezTo>
                      <a:pt x="15" y="90"/>
                      <a:pt x="15" y="90"/>
                      <a:pt x="15" y="90"/>
                    </a:cubicBezTo>
                    <a:cubicBezTo>
                      <a:pt x="7" y="90"/>
                      <a:pt x="0" y="83"/>
                      <a:pt x="0" y="74"/>
                    </a:cubicBezTo>
                    <a:cubicBezTo>
                      <a:pt x="1" y="65"/>
                      <a:pt x="1" y="54"/>
                      <a:pt x="1" y="42"/>
                    </a:cubicBezTo>
                    <a:cubicBezTo>
                      <a:pt x="1" y="33"/>
                      <a:pt x="1" y="24"/>
                      <a:pt x="0" y="15"/>
                    </a:cubicBezTo>
                    <a:cubicBezTo>
                      <a:pt x="0" y="14"/>
                      <a:pt x="0" y="9"/>
                      <a:pt x="4" y="4"/>
                    </a:cubicBezTo>
                    <a:cubicBezTo>
                      <a:pt x="7" y="2"/>
                      <a:pt x="11" y="0"/>
                      <a:pt x="1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3" y="0"/>
                      <a:pt x="90" y="7"/>
                      <a:pt x="90" y="15"/>
                    </a:cubicBezTo>
                    <a:cubicBezTo>
                      <a:pt x="90" y="25"/>
                      <a:pt x="90" y="34"/>
                      <a:pt x="90" y="44"/>
                    </a:cubicBezTo>
                    <a:cubicBezTo>
                      <a:pt x="90" y="55"/>
                      <a:pt x="90" y="65"/>
                      <a:pt x="90" y="74"/>
                    </a:cubicBezTo>
                    <a:cubicBezTo>
                      <a:pt x="90" y="75"/>
                      <a:pt x="90" y="81"/>
                      <a:pt x="85" y="85"/>
                    </a:cubicBezTo>
                    <a:cubicBezTo>
                      <a:pt x="82" y="88"/>
                      <a:pt x="79" y="90"/>
                      <a:pt x="74" y="9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64">
                <a:extLst>
                  <a:ext uri="{FF2B5EF4-FFF2-40B4-BE49-F238E27FC236}">
                    <a16:creationId xmlns:a16="http://schemas.microsoft.com/office/drawing/2014/main" id="{E3DCBE8E-CB2A-4A27-ABC1-05CEAC8F39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7369" y="4611843"/>
                <a:ext cx="342964" cy="352886"/>
              </a:xfrm>
              <a:custGeom>
                <a:avLst/>
                <a:gdLst>
                  <a:gd name="T0" fmla="*/ 90 w 90"/>
                  <a:gd name="T1" fmla="*/ 78 h 90"/>
                  <a:gd name="T2" fmla="*/ 86 w 90"/>
                  <a:gd name="T3" fmla="*/ 85 h 90"/>
                  <a:gd name="T4" fmla="*/ 75 w 90"/>
                  <a:gd name="T5" fmla="*/ 90 h 90"/>
                  <a:gd name="T6" fmla="*/ 16 w 90"/>
                  <a:gd name="T7" fmla="*/ 90 h 90"/>
                  <a:gd name="T8" fmla="*/ 0 w 90"/>
                  <a:gd name="T9" fmla="*/ 74 h 90"/>
                  <a:gd name="T10" fmla="*/ 2 w 90"/>
                  <a:gd name="T11" fmla="*/ 42 h 90"/>
                  <a:gd name="T12" fmla="*/ 0 w 90"/>
                  <a:gd name="T13" fmla="*/ 15 h 90"/>
                  <a:gd name="T14" fmla="*/ 5 w 90"/>
                  <a:gd name="T15" fmla="*/ 4 h 90"/>
                  <a:gd name="T16" fmla="*/ 16 w 90"/>
                  <a:gd name="T1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90">
                    <a:moveTo>
                      <a:pt x="90" y="78"/>
                    </a:moveTo>
                    <a:cubicBezTo>
                      <a:pt x="90" y="79"/>
                      <a:pt x="90" y="81"/>
                      <a:pt x="86" y="85"/>
                    </a:cubicBezTo>
                    <a:cubicBezTo>
                      <a:pt x="83" y="88"/>
                      <a:pt x="79" y="90"/>
                      <a:pt x="75" y="90"/>
                    </a:cubicBezTo>
                    <a:cubicBezTo>
                      <a:pt x="16" y="90"/>
                      <a:pt x="16" y="90"/>
                      <a:pt x="16" y="90"/>
                    </a:cubicBezTo>
                    <a:cubicBezTo>
                      <a:pt x="7" y="90"/>
                      <a:pt x="0" y="83"/>
                      <a:pt x="0" y="74"/>
                    </a:cubicBezTo>
                    <a:cubicBezTo>
                      <a:pt x="1" y="65"/>
                      <a:pt x="2" y="54"/>
                      <a:pt x="2" y="42"/>
                    </a:cubicBezTo>
                    <a:cubicBezTo>
                      <a:pt x="2" y="33"/>
                      <a:pt x="1" y="24"/>
                      <a:pt x="0" y="15"/>
                    </a:cubicBezTo>
                    <a:cubicBezTo>
                      <a:pt x="0" y="14"/>
                      <a:pt x="0" y="9"/>
                      <a:pt x="5" y="4"/>
                    </a:cubicBezTo>
                    <a:cubicBezTo>
                      <a:pt x="8" y="2"/>
                      <a:pt x="11" y="0"/>
                      <a:pt x="16" y="0"/>
                    </a:cubicBezTo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65">
                <a:extLst>
                  <a:ext uri="{FF2B5EF4-FFF2-40B4-BE49-F238E27FC236}">
                    <a16:creationId xmlns:a16="http://schemas.microsoft.com/office/drawing/2014/main" id="{80D6E114-E649-4003-92D8-72698DC5F5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5139" y="4678093"/>
                <a:ext cx="3927" cy="121685"/>
              </a:xfrm>
              <a:custGeom>
                <a:avLst/>
                <a:gdLst>
                  <a:gd name="T0" fmla="*/ 0 w 1"/>
                  <a:gd name="T1" fmla="*/ 0 h 31"/>
                  <a:gd name="T2" fmla="*/ 1 w 1"/>
                  <a:gd name="T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1">
                    <a:moveTo>
                      <a:pt x="0" y="0"/>
                    </a:moveTo>
                    <a:cubicBezTo>
                      <a:pt x="0" y="10"/>
                      <a:pt x="1" y="22"/>
                      <a:pt x="1" y="3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66">
                <a:extLst>
                  <a:ext uri="{FF2B5EF4-FFF2-40B4-BE49-F238E27FC236}">
                    <a16:creationId xmlns:a16="http://schemas.microsoft.com/office/drawing/2014/main" id="{DC452387-0986-4784-BE79-9D4986738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4924" y="4741640"/>
                <a:ext cx="117812" cy="4056"/>
              </a:xfrm>
              <a:custGeom>
                <a:avLst/>
                <a:gdLst>
                  <a:gd name="T0" fmla="*/ 0 w 31"/>
                  <a:gd name="T1" fmla="*/ 0 h 1"/>
                  <a:gd name="T2" fmla="*/ 31 w 3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1" h="1">
                    <a:moveTo>
                      <a:pt x="0" y="0"/>
                    </a:moveTo>
                    <a:cubicBezTo>
                      <a:pt x="10" y="0"/>
                      <a:pt x="21" y="1"/>
                      <a:pt x="31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67">
                <a:extLst>
                  <a:ext uri="{FF2B5EF4-FFF2-40B4-BE49-F238E27FC236}">
                    <a16:creationId xmlns:a16="http://schemas.microsoft.com/office/drawing/2014/main" id="{6EC2E425-7B21-45D5-A26E-71D15EBAA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5423" y="2445848"/>
                <a:ext cx="498737" cy="191992"/>
              </a:xfrm>
              <a:custGeom>
                <a:avLst/>
                <a:gdLst>
                  <a:gd name="T0" fmla="*/ 51 w 131"/>
                  <a:gd name="T1" fmla="*/ 49 h 49"/>
                  <a:gd name="T2" fmla="*/ 131 w 131"/>
                  <a:gd name="T3" fmla="*/ 0 h 49"/>
                  <a:gd name="T4" fmla="*/ 0 w 131"/>
                  <a:gd name="T5" fmla="*/ 26 h 49"/>
                  <a:gd name="T6" fmla="*/ 51 w 131"/>
                  <a:gd name="T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49">
                    <a:moveTo>
                      <a:pt x="51" y="49"/>
                    </a:moveTo>
                    <a:cubicBezTo>
                      <a:pt x="78" y="33"/>
                      <a:pt x="104" y="16"/>
                      <a:pt x="131" y="0"/>
                    </a:cubicBezTo>
                    <a:cubicBezTo>
                      <a:pt x="86" y="5"/>
                      <a:pt x="43" y="15"/>
                      <a:pt x="0" y="26"/>
                    </a:cubicBezTo>
                    <a:cubicBezTo>
                      <a:pt x="17" y="33"/>
                      <a:pt x="34" y="41"/>
                      <a:pt x="51" y="49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68">
                <a:extLst>
                  <a:ext uri="{FF2B5EF4-FFF2-40B4-BE49-F238E27FC236}">
                    <a16:creationId xmlns:a16="http://schemas.microsoft.com/office/drawing/2014/main" id="{213763AB-DF94-447C-8B99-73696A0ED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8901" y="2449903"/>
                <a:ext cx="251332" cy="443475"/>
              </a:xfrm>
              <a:custGeom>
                <a:avLst/>
                <a:gdLst>
                  <a:gd name="T0" fmla="*/ 66 w 66"/>
                  <a:gd name="T1" fmla="*/ 0 h 113"/>
                  <a:gd name="T2" fmla="*/ 0 w 66"/>
                  <a:gd name="T3" fmla="*/ 59 h 113"/>
                  <a:gd name="T4" fmla="*/ 17 w 66"/>
                  <a:gd name="T5" fmla="*/ 113 h 113"/>
                  <a:gd name="T6" fmla="*/ 66 w 66"/>
                  <a:gd name="T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113">
                    <a:moveTo>
                      <a:pt x="66" y="0"/>
                    </a:moveTo>
                    <a:cubicBezTo>
                      <a:pt x="46" y="22"/>
                      <a:pt x="24" y="42"/>
                      <a:pt x="0" y="59"/>
                    </a:cubicBezTo>
                    <a:cubicBezTo>
                      <a:pt x="6" y="77"/>
                      <a:pt x="11" y="95"/>
                      <a:pt x="17" y="113"/>
                    </a:cubicBezTo>
                    <a:cubicBezTo>
                      <a:pt x="35" y="75"/>
                      <a:pt x="54" y="34"/>
                      <a:pt x="66" y="0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69">
                <a:extLst>
                  <a:ext uri="{FF2B5EF4-FFF2-40B4-BE49-F238E27FC236}">
                    <a16:creationId xmlns:a16="http://schemas.microsoft.com/office/drawing/2014/main" id="{1B8B1741-C915-41B2-93D3-97A918797A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1089" y="2637840"/>
                <a:ext cx="117812" cy="113573"/>
              </a:xfrm>
              <a:custGeom>
                <a:avLst/>
                <a:gdLst>
                  <a:gd name="T0" fmla="*/ 18 w 31"/>
                  <a:gd name="T1" fmla="*/ 0 h 29"/>
                  <a:gd name="T2" fmla="*/ 0 w 31"/>
                  <a:gd name="T3" fmla="*/ 29 h 29"/>
                  <a:gd name="T4" fmla="*/ 31 w 31"/>
                  <a:gd name="T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29">
                    <a:moveTo>
                      <a:pt x="18" y="0"/>
                    </a:moveTo>
                    <a:cubicBezTo>
                      <a:pt x="12" y="10"/>
                      <a:pt x="5" y="19"/>
                      <a:pt x="0" y="29"/>
                    </a:cubicBezTo>
                    <a:cubicBezTo>
                      <a:pt x="10" y="24"/>
                      <a:pt x="22" y="19"/>
                      <a:pt x="31" y="1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70">
                <a:extLst>
                  <a:ext uri="{FF2B5EF4-FFF2-40B4-BE49-F238E27FC236}">
                    <a16:creationId xmlns:a16="http://schemas.microsoft.com/office/drawing/2014/main" id="{894DC483-2E5E-4C84-BD62-173825E0A9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690" y="2359316"/>
                <a:ext cx="337727" cy="22985"/>
              </a:xfrm>
              <a:custGeom>
                <a:avLst/>
                <a:gdLst>
                  <a:gd name="T0" fmla="*/ 0 w 89"/>
                  <a:gd name="T1" fmla="*/ 0 h 6"/>
                  <a:gd name="T2" fmla="*/ 89 w 89"/>
                  <a:gd name="T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9" h="6">
                    <a:moveTo>
                      <a:pt x="0" y="0"/>
                    </a:moveTo>
                    <a:cubicBezTo>
                      <a:pt x="30" y="2"/>
                      <a:pt x="59" y="4"/>
                      <a:pt x="89" y="6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72">
                <a:extLst>
                  <a:ext uri="{FF2B5EF4-FFF2-40B4-BE49-F238E27FC236}">
                    <a16:creationId xmlns:a16="http://schemas.microsoft.com/office/drawing/2014/main" id="{81630EE7-5B65-457F-BC66-F12A40C934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5588" y="2689218"/>
                <a:ext cx="490883" cy="505669"/>
              </a:xfrm>
              <a:custGeom>
                <a:avLst/>
                <a:gdLst>
                  <a:gd name="T0" fmla="*/ 129 w 129"/>
                  <a:gd name="T1" fmla="*/ 64 h 129"/>
                  <a:gd name="T2" fmla="*/ 64 w 129"/>
                  <a:gd name="T3" fmla="*/ 129 h 129"/>
                  <a:gd name="T4" fmla="*/ 0 w 129"/>
                  <a:gd name="T5" fmla="*/ 64 h 129"/>
                  <a:gd name="T6" fmla="*/ 64 w 129"/>
                  <a:gd name="T7" fmla="*/ 0 h 129"/>
                  <a:gd name="T8" fmla="*/ 129 w 129"/>
                  <a:gd name="T9" fmla="*/ 64 h 129"/>
                  <a:gd name="T10" fmla="*/ 129 w 129"/>
                  <a:gd name="T11" fmla="*/ 64 h 129"/>
                  <a:gd name="T12" fmla="*/ 129 w 129"/>
                  <a:gd name="T13" fmla="*/ 6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29">
                    <a:moveTo>
                      <a:pt x="129" y="64"/>
                    </a:moveTo>
                    <a:cubicBezTo>
                      <a:pt x="129" y="100"/>
                      <a:pt x="100" y="129"/>
                      <a:pt x="64" y="129"/>
                    </a:cubicBezTo>
                    <a:cubicBezTo>
                      <a:pt x="28" y="129"/>
                      <a:pt x="0" y="100"/>
                      <a:pt x="0" y="64"/>
                    </a:cubicBezTo>
                    <a:cubicBezTo>
                      <a:pt x="0" y="29"/>
                      <a:pt x="28" y="0"/>
                      <a:pt x="64" y="0"/>
                    </a:cubicBezTo>
                    <a:cubicBezTo>
                      <a:pt x="100" y="0"/>
                      <a:pt x="129" y="29"/>
                      <a:pt x="129" y="64"/>
                    </a:cubicBezTo>
                    <a:close/>
                    <a:moveTo>
                      <a:pt x="129" y="64"/>
                    </a:moveTo>
                    <a:cubicBezTo>
                      <a:pt x="129" y="64"/>
                      <a:pt x="129" y="64"/>
                      <a:pt x="129" y="64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73">
                <a:extLst>
                  <a:ext uri="{FF2B5EF4-FFF2-40B4-BE49-F238E27FC236}">
                    <a16:creationId xmlns:a16="http://schemas.microsoft.com/office/drawing/2014/main" id="{BB417BFF-7C33-4CD8-B378-DFBDFB96E1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22928" y="2759525"/>
                <a:ext cx="287985" cy="360999"/>
              </a:xfrm>
              <a:custGeom>
                <a:avLst/>
                <a:gdLst>
                  <a:gd name="T0" fmla="*/ 39 w 76"/>
                  <a:gd name="T1" fmla="*/ 6 h 92"/>
                  <a:gd name="T2" fmla="*/ 69 w 76"/>
                  <a:gd name="T3" fmla="*/ 28 h 92"/>
                  <a:gd name="T4" fmla="*/ 45 w 76"/>
                  <a:gd name="T5" fmla="*/ 64 h 92"/>
                  <a:gd name="T6" fmla="*/ 43 w 76"/>
                  <a:gd name="T7" fmla="*/ 64 h 92"/>
                  <a:gd name="T8" fmla="*/ 32 w 76"/>
                  <a:gd name="T9" fmla="*/ 59 h 92"/>
                  <a:gd name="T10" fmla="*/ 22 w 76"/>
                  <a:gd name="T11" fmla="*/ 86 h 92"/>
                  <a:gd name="T12" fmla="*/ 20 w 76"/>
                  <a:gd name="T13" fmla="*/ 86 h 92"/>
                  <a:gd name="T14" fmla="*/ 26 w 76"/>
                  <a:gd name="T15" fmla="*/ 44 h 92"/>
                  <a:gd name="T16" fmla="*/ 34 w 76"/>
                  <a:gd name="T17" fmla="*/ 24 h 92"/>
                  <a:gd name="T18" fmla="*/ 37 w 76"/>
                  <a:gd name="T19" fmla="*/ 24 h 92"/>
                  <a:gd name="T20" fmla="*/ 41 w 76"/>
                  <a:gd name="T21" fmla="*/ 56 h 92"/>
                  <a:gd name="T22" fmla="*/ 43 w 76"/>
                  <a:gd name="T23" fmla="*/ 56 h 92"/>
                  <a:gd name="T24" fmla="*/ 53 w 76"/>
                  <a:gd name="T25" fmla="*/ 19 h 92"/>
                  <a:gd name="T26" fmla="*/ 39 w 76"/>
                  <a:gd name="T27" fmla="*/ 13 h 92"/>
                  <a:gd name="T28" fmla="*/ 16 w 76"/>
                  <a:gd name="T29" fmla="*/ 39 h 92"/>
                  <a:gd name="T30" fmla="*/ 18 w 76"/>
                  <a:gd name="T31" fmla="*/ 52 h 92"/>
                  <a:gd name="T32" fmla="*/ 7 w 76"/>
                  <a:gd name="T33" fmla="*/ 34 h 92"/>
                  <a:gd name="T34" fmla="*/ 34 w 76"/>
                  <a:gd name="T35" fmla="*/ 6 h 92"/>
                  <a:gd name="T36" fmla="*/ 39 w 76"/>
                  <a:gd name="T37" fmla="*/ 6 h 92"/>
                  <a:gd name="T38" fmla="*/ 39 w 76"/>
                  <a:gd name="T39" fmla="*/ 0 h 92"/>
                  <a:gd name="T40" fmla="*/ 33 w 76"/>
                  <a:gd name="T41" fmla="*/ 0 h 92"/>
                  <a:gd name="T42" fmla="*/ 1 w 76"/>
                  <a:gd name="T43" fmla="*/ 34 h 92"/>
                  <a:gd name="T44" fmla="*/ 16 w 76"/>
                  <a:gd name="T45" fmla="*/ 58 h 92"/>
                  <a:gd name="T46" fmla="*/ 17 w 76"/>
                  <a:gd name="T47" fmla="*/ 91 h 92"/>
                  <a:gd name="T48" fmla="*/ 18 w 76"/>
                  <a:gd name="T49" fmla="*/ 92 h 92"/>
                  <a:gd name="T50" fmla="*/ 22 w 76"/>
                  <a:gd name="T51" fmla="*/ 92 h 92"/>
                  <a:gd name="T52" fmla="*/ 37 w 76"/>
                  <a:gd name="T53" fmla="*/ 69 h 92"/>
                  <a:gd name="T54" fmla="*/ 43 w 76"/>
                  <a:gd name="T55" fmla="*/ 70 h 92"/>
                  <a:gd name="T56" fmla="*/ 45 w 76"/>
                  <a:gd name="T57" fmla="*/ 70 h 92"/>
                  <a:gd name="T58" fmla="*/ 66 w 76"/>
                  <a:gd name="T59" fmla="*/ 61 h 92"/>
                  <a:gd name="T60" fmla="*/ 75 w 76"/>
                  <a:gd name="T61" fmla="*/ 27 h 92"/>
                  <a:gd name="T62" fmla="*/ 39 w 76"/>
                  <a:gd name="T63" fmla="*/ 0 h 92"/>
                  <a:gd name="T64" fmla="*/ 42 w 76"/>
                  <a:gd name="T65" fmla="*/ 50 h 92"/>
                  <a:gd name="T66" fmla="*/ 44 w 76"/>
                  <a:gd name="T67" fmla="*/ 42 h 92"/>
                  <a:gd name="T68" fmla="*/ 40 w 76"/>
                  <a:gd name="T69" fmla="*/ 19 h 92"/>
                  <a:gd name="T70" fmla="*/ 49 w 76"/>
                  <a:gd name="T71" fmla="*/ 23 h 92"/>
                  <a:gd name="T72" fmla="*/ 50 w 76"/>
                  <a:gd name="T73" fmla="*/ 44 h 92"/>
                  <a:gd name="T74" fmla="*/ 43 w 76"/>
                  <a:gd name="T75" fmla="*/ 50 h 92"/>
                  <a:gd name="T76" fmla="*/ 42 w 76"/>
                  <a:gd name="T77" fmla="*/ 50 h 92"/>
                  <a:gd name="T78" fmla="*/ 42 w 76"/>
                  <a:gd name="T79" fmla="*/ 5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6" h="92">
                    <a:moveTo>
                      <a:pt x="39" y="6"/>
                    </a:moveTo>
                    <a:cubicBezTo>
                      <a:pt x="54" y="6"/>
                      <a:pt x="67" y="14"/>
                      <a:pt x="69" y="28"/>
                    </a:cubicBezTo>
                    <a:cubicBezTo>
                      <a:pt x="71" y="46"/>
                      <a:pt x="62" y="64"/>
                      <a:pt x="45" y="64"/>
                    </a:cubicBezTo>
                    <a:cubicBezTo>
                      <a:pt x="44" y="64"/>
                      <a:pt x="44" y="64"/>
                      <a:pt x="43" y="64"/>
                    </a:cubicBezTo>
                    <a:cubicBezTo>
                      <a:pt x="38" y="64"/>
                      <a:pt x="36" y="61"/>
                      <a:pt x="32" y="59"/>
                    </a:cubicBezTo>
                    <a:cubicBezTo>
                      <a:pt x="30" y="69"/>
                      <a:pt x="29" y="86"/>
                      <a:pt x="22" y="86"/>
                    </a:cubicBezTo>
                    <a:cubicBezTo>
                      <a:pt x="21" y="86"/>
                      <a:pt x="21" y="86"/>
                      <a:pt x="20" y="86"/>
                    </a:cubicBezTo>
                    <a:cubicBezTo>
                      <a:pt x="13" y="81"/>
                      <a:pt x="24" y="57"/>
                      <a:pt x="26" y="44"/>
                    </a:cubicBezTo>
                    <a:cubicBezTo>
                      <a:pt x="22" y="37"/>
                      <a:pt x="26" y="24"/>
                      <a:pt x="34" y="24"/>
                    </a:cubicBezTo>
                    <a:cubicBezTo>
                      <a:pt x="34" y="24"/>
                      <a:pt x="35" y="24"/>
                      <a:pt x="37" y="24"/>
                    </a:cubicBezTo>
                    <a:cubicBezTo>
                      <a:pt x="48" y="29"/>
                      <a:pt x="26" y="53"/>
                      <a:pt x="41" y="56"/>
                    </a:cubicBezTo>
                    <a:cubicBezTo>
                      <a:pt x="42" y="56"/>
                      <a:pt x="43" y="56"/>
                      <a:pt x="43" y="56"/>
                    </a:cubicBezTo>
                    <a:cubicBezTo>
                      <a:pt x="57" y="56"/>
                      <a:pt x="63" y="28"/>
                      <a:pt x="53" y="19"/>
                    </a:cubicBezTo>
                    <a:cubicBezTo>
                      <a:pt x="49" y="15"/>
                      <a:pt x="44" y="13"/>
                      <a:pt x="39" y="13"/>
                    </a:cubicBezTo>
                    <a:cubicBezTo>
                      <a:pt x="27" y="13"/>
                      <a:pt x="14" y="25"/>
                      <a:pt x="16" y="39"/>
                    </a:cubicBezTo>
                    <a:cubicBezTo>
                      <a:pt x="17" y="44"/>
                      <a:pt x="22" y="45"/>
                      <a:pt x="18" y="52"/>
                    </a:cubicBezTo>
                    <a:cubicBezTo>
                      <a:pt x="9" y="50"/>
                      <a:pt x="7" y="43"/>
                      <a:pt x="7" y="34"/>
                    </a:cubicBezTo>
                    <a:cubicBezTo>
                      <a:pt x="7" y="19"/>
                      <a:pt x="21" y="8"/>
                      <a:pt x="34" y="6"/>
                    </a:cubicBezTo>
                    <a:cubicBezTo>
                      <a:pt x="36" y="6"/>
                      <a:pt x="37" y="6"/>
                      <a:pt x="39" y="6"/>
                    </a:cubicBezTo>
                    <a:moveTo>
                      <a:pt x="39" y="0"/>
                    </a:moveTo>
                    <a:cubicBezTo>
                      <a:pt x="37" y="0"/>
                      <a:pt x="35" y="0"/>
                      <a:pt x="33" y="0"/>
                    </a:cubicBezTo>
                    <a:cubicBezTo>
                      <a:pt x="18" y="2"/>
                      <a:pt x="2" y="14"/>
                      <a:pt x="1" y="34"/>
                    </a:cubicBezTo>
                    <a:cubicBezTo>
                      <a:pt x="0" y="50"/>
                      <a:pt x="9" y="56"/>
                      <a:pt x="16" y="58"/>
                    </a:cubicBezTo>
                    <a:cubicBezTo>
                      <a:pt x="12" y="73"/>
                      <a:pt x="8" y="86"/>
                      <a:pt x="17" y="91"/>
                    </a:cubicBezTo>
                    <a:cubicBezTo>
                      <a:pt x="17" y="91"/>
                      <a:pt x="18" y="91"/>
                      <a:pt x="18" y="92"/>
                    </a:cubicBezTo>
                    <a:cubicBezTo>
                      <a:pt x="19" y="92"/>
                      <a:pt x="21" y="92"/>
                      <a:pt x="22" y="92"/>
                    </a:cubicBezTo>
                    <a:cubicBezTo>
                      <a:pt x="32" y="92"/>
                      <a:pt x="35" y="81"/>
                      <a:pt x="37" y="69"/>
                    </a:cubicBezTo>
                    <a:cubicBezTo>
                      <a:pt x="38" y="69"/>
                      <a:pt x="40" y="70"/>
                      <a:pt x="43" y="70"/>
                    </a:cubicBezTo>
                    <a:cubicBezTo>
                      <a:pt x="43" y="70"/>
                      <a:pt x="44" y="70"/>
                      <a:pt x="45" y="70"/>
                    </a:cubicBezTo>
                    <a:cubicBezTo>
                      <a:pt x="53" y="70"/>
                      <a:pt x="60" y="67"/>
                      <a:pt x="66" y="61"/>
                    </a:cubicBezTo>
                    <a:cubicBezTo>
                      <a:pt x="73" y="52"/>
                      <a:pt x="76" y="40"/>
                      <a:pt x="75" y="27"/>
                    </a:cubicBezTo>
                    <a:cubicBezTo>
                      <a:pt x="72" y="11"/>
                      <a:pt x="58" y="0"/>
                      <a:pt x="39" y="0"/>
                    </a:cubicBezTo>
                    <a:close/>
                    <a:moveTo>
                      <a:pt x="42" y="50"/>
                    </a:moveTo>
                    <a:cubicBezTo>
                      <a:pt x="42" y="48"/>
                      <a:pt x="43" y="44"/>
                      <a:pt x="44" y="42"/>
                    </a:cubicBezTo>
                    <a:cubicBezTo>
                      <a:pt x="46" y="35"/>
                      <a:pt x="49" y="24"/>
                      <a:pt x="40" y="19"/>
                    </a:cubicBezTo>
                    <a:cubicBezTo>
                      <a:pt x="43" y="20"/>
                      <a:pt x="46" y="20"/>
                      <a:pt x="49" y="23"/>
                    </a:cubicBezTo>
                    <a:cubicBezTo>
                      <a:pt x="53" y="27"/>
                      <a:pt x="53" y="36"/>
                      <a:pt x="50" y="44"/>
                    </a:cubicBezTo>
                    <a:cubicBezTo>
                      <a:pt x="49" y="46"/>
                      <a:pt x="47" y="50"/>
                      <a:pt x="43" y="50"/>
                    </a:cubicBezTo>
                    <a:cubicBezTo>
                      <a:pt x="43" y="50"/>
                      <a:pt x="43" y="50"/>
                      <a:pt x="42" y="50"/>
                    </a:cubicBezTo>
                    <a:cubicBezTo>
                      <a:pt x="42" y="50"/>
                      <a:pt x="42" y="50"/>
                      <a:pt x="42" y="5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74">
                <a:extLst>
                  <a:ext uri="{FF2B5EF4-FFF2-40B4-BE49-F238E27FC236}">
                    <a16:creationId xmlns:a16="http://schemas.microsoft.com/office/drawing/2014/main" id="{F924835A-F1D3-40BA-977F-E6208A7E9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4748" y="2256560"/>
                <a:ext cx="418887" cy="455643"/>
              </a:xfrm>
              <a:custGeom>
                <a:avLst/>
                <a:gdLst>
                  <a:gd name="T0" fmla="*/ 102 w 110"/>
                  <a:gd name="T1" fmla="*/ 45 h 116"/>
                  <a:gd name="T2" fmla="*/ 57 w 110"/>
                  <a:gd name="T3" fmla="*/ 1 h 116"/>
                  <a:gd name="T4" fmla="*/ 52 w 110"/>
                  <a:gd name="T5" fmla="*/ 1 h 116"/>
                  <a:gd name="T6" fmla="*/ 6 w 110"/>
                  <a:gd name="T7" fmla="*/ 47 h 116"/>
                  <a:gd name="T8" fmla="*/ 0 w 110"/>
                  <a:gd name="T9" fmla="*/ 61 h 116"/>
                  <a:gd name="T10" fmla="*/ 0 w 110"/>
                  <a:gd name="T11" fmla="*/ 113 h 116"/>
                  <a:gd name="T12" fmla="*/ 3 w 110"/>
                  <a:gd name="T13" fmla="*/ 116 h 116"/>
                  <a:gd name="T14" fmla="*/ 28 w 110"/>
                  <a:gd name="T15" fmla="*/ 116 h 116"/>
                  <a:gd name="T16" fmla="*/ 41 w 110"/>
                  <a:gd name="T17" fmla="*/ 103 h 116"/>
                  <a:gd name="T18" fmla="*/ 41 w 110"/>
                  <a:gd name="T19" fmla="*/ 73 h 116"/>
                  <a:gd name="T20" fmla="*/ 52 w 110"/>
                  <a:gd name="T21" fmla="*/ 62 h 116"/>
                  <a:gd name="T22" fmla="*/ 58 w 110"/>
                  <a:gd name="T23" fmla="*/ 62 h 116"/>
                  <a:gd name="T24" fmla="*/ 69 w 110"/>
                  <a:gd name="T25" fmla="*/ 73 h 116"/>
                  <a:gd name="T26" fmla="*/ 69 w 110"/>
                  <a:gd name="T27" fmla="*/ 104 h 116"/>
                  <a:gd name="T28" fmla="*/ 80 w 110"/>
                  <a:gd name="T29" fmla="*/ 116 h 116"/>
                  <a:gd name="T30" fmla="*/ 106 w 110"/>
                  <a:gd name="T31" fmla="*/ 116 h 116"/>
                  <a:gd name="T32" fmla="*/ 110 w 110"/>
                  <a:gd name="T33" fmla="*/ 113 h 116"/>
                  <a:gd name="T34" fmla="*/ 110 w 110"/>
                  <a:gd name="T35" fmla="*/ 63 h 116"/>
                  <a:gd name="T36" fmla="*/ 102 w 110"/>
                  <a:gd name="T37" fmla="*/ 4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0" h="116">
                    <a:moveTo>
                      <a:pt x="102" y="45"/>
                    </a:moveTo>
                    <a:cubicBezTo>
                      <a:pt x="57" y="1"/>
                      <a:pt x="57" y="1"/>
                      <a:pt x="57" y="1"/>
                    </a:cubicBezTo>
                    <a:cubicBezTo>
                      <a:pt x="56" y="0"/>
                      <a:pt x="54" y="0"/>
                      <a:pt x="52" y="1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2" y="51"/>
                      <a:pt x="0" y="56"/>
                      <a:pt x="0" y="61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5"/>
                      <a:pt x="1" y="116"/>
                      <a:pt x="3" y="116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35" y="116"/>
                      <a:pt x="41" y="110"/>
                      <a:pt x="41" y="103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67"/>
                      <a:pt x="46" y="62"/>
                      <a:pt x="52" y="62"/>
                    </a:cubicBezTo>
                    <a:cubicBezTo>
                      <a:pt x="58" y="62"/>
                      <a:pt x="58" y="62"/>
                      <a:pt x="58" y="62"/>
                    </a:cubicBezTo>
                    <a:cubicBezTo>
                      <a:pt x="64" y="62"/>
                      <a:pt x="69" y="67"/>
                      <a:pt x="69" y="73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9" y="111"/>
                      <a:pt x="74" y="116"/>
                      <a:pt x="80" y="116"/>
                    </a:cubicBezTo>
                    <a:cubicBezTo>
                      <a:pt x="106" y="116"/>
                      <a:pt x="106" y="116"/>
                      <a:pt x="106" y="116"/>
                    </a:cubicBezTo>
                    <a:cubicBezTo>
                      <a:pt x="108" y="116"/>
                      <a:pt x="110" y="115"/>
                      <a:pt x="110" y="11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57"/>
                      <a:pt x="107" y="50"/>
                      <a:pt x="102" y="45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75">
                <a:extLst>
                  <a:ext uri="{FF2B5EF4-FFF2-40B4-BE49-F238E27FC236}">
                    <a16:creationId xmlns:a16="http://schemas.microsoft.com/office/drawing/2014/main" id="{07A756C8-E16A-452D-9E08-DBD381F50D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043" y="2099721"/>
                <a:ext cx="590368" cy="310973"/>
              </a:xfrm>
              <a:custGeom>
                <a:avLst/>
                <a:gdLst>
                  <a:gd name="T0" fmla="*/ 0 w 155"/>
                  <a:gd name="T1" fmla="*/ 67 h 79"/>
                  <a:gd name="T2" fmla="*/ 78 w 155"/>
                  <a:gd name="T3" fmla="*/ 0 h 79"/>
                  <a:gd name="T4" fmla="*/ 155 w 155"/>
                  <a:gd name="T5" fmla="*/ 67 h 79"/>
                  <a:gd name="T6" fmla="*/ 140 w 155"/>
                  <a:gd name="T7" fmla="*/ 78 h 79"/>
                  <a:gd name="T8" fmla="*/ 78 w 155"/>
                  <a:gd name="T9" fmla="*/ 21 h 79"/>
                  <a:gd name="T10" fmla="*/ 14 w 155"/>
                  <a:gd name="T11" fmla="*/ 79 h 79"/>
                  <a:gd name="T12" fmla="*/ 0 w 155"/>
                  <a:gd name="T13" fmla="*/ 67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" h="79">
                    <a:moveTo>
                      <a:pt x="0" y="67"/>
                    </a:moveTo>
                    <a:cubicBezTo>
                      <a:pt x="78" y="0"/>
                      <a:pt x="78" y="0"/>
                      <a:pt x="78" y="0"/>
                    </a:cubicBezTo>
                    <a:cubicBezTo>
                      <a:pt x="155" y="67"/>
                      <a:pt x="155" y="67"/>
                      <a:pt x="155" y="67"/>
                    </a:cubicBezTo>
                    <a:cubicBezTo>
                      <a:pt x="140" y="78"/>
                      <a:pt x="140" y="78"/>
                      <a:pt x="140" y="78"/>
                    </a:cubicBezTo>
                    <a:cubicBezTo>
                      <a:pt x="122" y="59"/>
                      <a:pt x="100" y="38"/>
                      <a:pt x="78" y="21"/>
                    </a:cubicBezTo>
                    <a:cubicBezTo>
                      <a:pt x="56" y="38"/>
                      <a:pt x="34" y="59"/>
                      <a:pt x="14" y="79"/>
                    </a:cubicBezTo>
                    <a:lnTo>
                      <a:pt x="0" y="67"/>
                    </a:ln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76">
                <a:extLst>
                  <a:ext uri="{FF2B5EF4-FFF2-40B4-BE49-F238E27FC236}">
                    <a16:creationId xmlns:a16="http://schemas.microsoft.com/office/drawing/2014/main" id="{B1683338-F177-4D2A-A3C8-3524E182DC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8825" y="3902012"/>
                <a:ext cx="448994" cy="375872"/>
              </a:xfrm>
              <a:custGeom>
                <a:avLst/>
                <a:gdLst>
                  <a:gd name="T0" fmla="*/ 81 w 118"/>
                  <a:gd name="T1" fmla="*/ 11 h 96"/>
                  <a:gd name="T2" fmla="*/ 79 w 118"/>
                  <a:gd name="T3" fmla="*/ 6 h 96"/>
                  <a:gd name="T4" fmla="*/ 69 w 118"/>
                  <a:gd name="T5" fmla="*/ 0 h 96"/>
                  <a:gd name="T6" fmla="*/ 49 w 118"/>
                  <a:gd name="T7" fmla="*/ 0 h 96"/>
                  <a:gd name="T8" fmla="*/ 39 w 118"/>
                  <a:gd name="T9" fmla="*/ 6 h 96"/>
                  <a:gd name="T10" fmla="*/ 37 w 118"/>
                  <a:gd name="T11" fmla="*/ 11 h 96"/>
                  <a:gd name="T12" fmla="*/ 28 w 118"/>
                  <a:gd name="T13" fmla="*/ 16 h 96"/>
                  <a:gd name="T14" fmla="*/ 10 w 118"/>
                  <a:gd name="T15" fmla="*/ 16 h 96"/>
                  <a:gd name="T16" fmla="*/ 0 w 118"/>
                  <a:gd name="T17" fmla="*/ 27 h 96"/>
                  <a:gd name="T18" fmla="*/ 0 w 118"/>
                  <a:gd name="T19" fmla="*/ 85 h 96"/>
                  <a:gd name="T20" fmla="*/ 10 w 118"/>
                  <a:gd name="T21" fmla="*/ 96 h 96"/>
                  <a:gd name="T22" fmla="*/ 108 w 118"/>
                  <a:gd name="T23" fmla="*/ 96 h 96"/>
                  <a:gd name="T24" fmla="*/ 118 w 118"/>
                  <a:gd name="T25" fmla="*/ 85 h 96"/>
                  <a:gd name="T26" fmla="*/ 118 w 118"/>
                  <a:gd name="T27" fmla="*/ 27 h 96"/>
                  <a:gd name="T28" fmla="*/ 108 w 118"/>
                  <a:gd name="T29" fmla="*/ 16 h 96"/>
                  <a:gd name="T30" fmla="*/ 89 w 118"/>
                  <a:gd name="T31" fmla="*/ 16 h 96"/>
                  <a:gd name="T32" fmla="*/ 81 w 118"/>
                  <a:gd name="T33" fmla="*/ 1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8" h="96">
                    <a:moveTo>
                      <a:pt x="81" y="11"/>
                    </a:moveTo>
                    <a:cubicBezTo>
                      <a:pt x="79" y="6"/>
                      <a:pt x="79" y="6"/>
                      <a:pt x="79" y="6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4" y="0"/>
                      <a:pt x="40" y="2"/>
                      <a:pt x="39" y="6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5" y="14"/>
                      <a:pt x="32" y="16"/>
                      <a:pt x="28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4" y="16"/>
                      <a:pt x="0" y="21"/>
                      <a:pt x="0" y="27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91"/>
                      <a:pt x="4" y="96"/>
                      <a:pt x="10" y="96"/>
                    </a:cubicBezTo>
                    <a:cubicBezTo>
                      <a:pt x="108" y="96"/>
                      <a:pt x="108" y="96"/>
                      <a:pt x="108" y="96"/>
                    </a:cubicBezTo>
                    <a:cubicBezTo>
                      <a:pt x="113" y="96"/>
                      <a:pt x="118" y="91"/>
                      <a:pt x="118" y="85"/>
                    </a:cubicBezTo>
                    <a:cubicBezTo>
                      <a:pt x="118" y="27"/>
                      <a:pt x="118" y="27"/>
                      <a:pt x="118" y="27"/>
                    </a:cubicBezTo>
                    <a:cubicBezTo>
                      <a:pt x="118" y="21"/>
                      <a:pt x="113" y="16"/>
                      <a:pt x="108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6" y="16"/>
                      <a:pt x="83" y="14"/>
                      <a:pt x="81" y="11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Oval 77">
                <a:extLst>
                  <a:ext uri="{FF2B5EF4-FFF2-40B4-BE49-F238E27FC236}">
                    <a16:creationId xmlns:a16="http://schemas.microsoft.com/office/drawing/2014/main" id="{38E9FA33-9D45-43F0-B3DC-D37EE390E5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6637" y="4019642"/>
                <a:ext cx="209443" cy="214977"/>
              </a:xfrm>
              <a:prstGeom prst="ellipse">
                <a:avLst/>
              </a:pr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78">
                <a:extLst>
                  <a:ext uri="{FF2B5EF4-FFF2-40B4-BE49-F238E27FC236}">
                    <a16:creationId xmlns:a16="http://schemas.microsoft.com/office/drawing/2014/main" id="{882B774E-6C0F-4094-8178-4D8EA59F9D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894" y="3960151"/>
                <a:ext cx="289293" cy="8112"/>
              </a:xfrm>
              <a:custGeom>
                <a:avLst/>
                <a:gdLst>
                  <a:gd name="T0" fmla="*/ 0 w 76"/>
                  <a:gd name="T1" fmla="*/ 1 h 2"/>
                  <a:gd name="T2" fmla="*/ 76 w 76"/>
                  <a:gd name="T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6" h="2">
                    <a:moveTo>
                      <a:pt x="0" y="1"/>
                    </a:moveTo>
                    <a:cubicBezTo>
                      <a:pt x="25" y="0"/>
                      <a:pt x="51" y="2"/>
                      <a:pt x="76" y="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79">
                <a:extLst>
                  <a:ext uri="{FF2B5EF4-FFF2-40B4-BE49-F238E27FC236}">
                    <a16:creationId xmlns:a16="http://schemas.microsoft.com/office/drawing/2014/main" id="{DAAFB6E7-94ED-4DD5-9B3E-7FCC04F64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4640" y="3916886"/>
                <a:ext cx="49743" cy="43266"/>
              </a:xfrm>
              <a:custGeom>
                <a:avLst/>
                <a:gdLst>
                  <a:gd name="T0" fmla="*/ 1 w 13"/>
                  <a:gd name="T1" fmla="*/ 11 h 11"/>
                  <a:gd name="T2" fmla="*/ 1 w 13"/>
                  <a:gd name="T3" fmla="*/ 4 h 11"/>
                  <a:gd name="T4" fmla="*/ 9 w 13"/>
                  <a:gd name="T5" fmla="*/ 2 h 11"/>
                  <a:gd name="T6" fmla="*/ 11 w 13"/>
                  <a:gd name="T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1">
                    <a:moveTo>
                      <a:pt x="1" y="11"/>
                    </a:moveTo>
                    <a:cubicBezTo>
                      <a:pt x="0" y="9"/>
                      <a:pt x="0" y="6"/>
                      <a:pt x="1" y="4"/>
                    </a:cubicBezTo>
                    <a:cubicBezTo>
                      <a:pt x="2" y="2"/>
                      <a:pt x="6" y="0"/>
                      <a:pt x="9" y="2"/>
                    </a:cubicBezTo>
                    <a:cubicBezTo>
                      <a:pt x="12" y="3"/>
                      <a:pt x="13" y="7"/>
                      <a:pt x="11" y="1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80">
                <a:extLst>
                  <a:ext uri="{FF2B5EF4-FFF2-40B4-BE49-F238E27FC236}">
                    <a16:creationId xmlns:a16="http://schemas.microsoft.com/office/drawing/2014/main" id="{7243F2CB-2427-4635-831E-3FF14B85DA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6379" y="4054795"/>
                <a:ext cx="117812" cy="136557"/>
              </a:xfrm>
              <a:custGeom>
                <a:avLst/>
                <a:gdLst>
                  <a:gd name="T0" fmla="*/ 28 w 31"/>
                  <a:gd name="T1" fmla="*/ 12 h 35"/>
                  <a:gd name="T2" fmla="*/ 26 w 31"/>
                  <a:gd name="T3" fmla="*/ 29 h 35"/>
                  <a:gd name="T4" fmla="*/ 9 w 31"/>
                  <a:gd name="T5" fmla="*/ 33 h 35"/>
                  <a:gd name="T6" fmla="*/ 1 w 31"/>
                  <a:gd name="T7" fmla="*/ 18 h 35"/>
                  <a:gd name="T8" fmla="*/ 28 w 31"/>
                  <a:gd name="T9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5">
                    <a:moveTo>
                      <a:pt x="28" y="12"/>
                    </a:moveTo>
                    <a:cubicBezTo>
                      <a:pt x="31" y="17"/>
                      <a:pt x="30" y="24"/>
                      <a:pt x="26" y="29"/>
                    </a:cubicBezTo>
                    <a:cubicBezTo>
                      <a:pt x="22" y="33"/>
                      <a:pt x="15" y="35"/>
                      <a:pt x="9" y="33"/>
                    </a:cubicBezTo>
                    <a:cubicBezTo>
                      <a:pt x="4" y="30"/>
                      <a:pt x="0" y="24"/>
                      <a:pt x="1" y="18"/>
                    </a:cubicBezTo>
                    <a:cubicBezTo>
                      <a:pt x="2" y="4"/>
                      <a:pt x="21" y="0"/>
                      <a:pt x="28" y="12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81">
                <a:extLst>
                  <a:ext uri="{FF2B5EF4-FFF2-40B4-BE49-F238E27FC236}">
                    <a16:creationId xmlns:a16="http://schemas.microsoft.com/office/drawing/2014/main" id="{EDE4D178-3016-4715-9F40-BB043E330E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894" y="3972319"/>
                <a:ext cx="3927" cy="290692"/>
              </a:xfrm>
              <a:custGeom>
                <a:avLst/>
                <a:gdLst>
                  <a:gd name="T0" fmla="*/ 1 w 1"/>
                  <a:gd name="T1" fmla="*/ 0 h 74"/>
                  <a:gd name="T2" fmla="*/ 0 w 1"/>
                  <a:gd name="T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74">
                    <a:moveTo>
                      <a:pt x="1" y="0"/>
                    </a:moveTo>
                    <a:cubicBezTo>
                      <a:pt x="1" y="26"/>
                      <a:pt x="0" y="49"/>
                      <a:pt x="0" y="74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82">
                <a:extLst>
                  <a:ext uri="{FF2B5EF4-FFF2-40B4-BE49-F238E27FC236}">
                    <a16:creationId xmlns:a16="http://schemas.microsoft.com/office/drawing/2014/main" id="{806EB598-E499-4FB7-B46B-B12D5069F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5822" y="3968264"/>
                <a:ext cx="3927" cy="298804"/>
              </a:xfrm>
              <a:custGeom>
                <a:avLst/>
                <a:gdLst>
                  <a:gd name="T0" fmla="*/ 1 w 1"/>
                  <a:gd name="T1" fmla="*/ 0 h 76"/>
                  <a:gd name="T2" fmla="*/ 0 w 1"/>
                  <a:gd name="T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76">
                    <a:moveTo>
                      <a:pt x="1" y="0"/>
                    </a:moveTo>
                    <a:cubicBezTo>
                      <a:pt x="0" y="26"/>
                      <a:pt x="0" y="50"/>
                      <a:pt x="0" y="76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Oval 83">
                <a:extLst>
                  <a:ext uri="{FF2B5EF4-FFF2-40B4-BE49-F238E27FC236}">
                    <a16:creationId xmlns:a16="http://schemas.microsoft.com/office/drawing/2014/main" id="{8DEC016B-6DE4-4F5C-905A-71439B0B8B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1612" y="2260615"/>
                <a:ext cx="60215" cy="63546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84">
                <a:extLst>
                  <a:ext uri="{FF2B5EF4-FFF2-40B4-BE49-F238E27FC236}">
                    <a16:creationId xmlns:a16="http://schemas.microsoft.com/office/drawing/2014/main" id="{E6DCB471-96F7-4A0B-B04C-89D831200C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13907" y="2167324"/>
                <a:ext cx="380925" cy="392096"/>
              </a:xfrm>
              <a:custGeom>
                <a:avLst/>
                <a:gdLst>
                  <a:gd name="T0" fmla="*/ 91 w 100"/>
                  <a:gd name="T1" fmla="*/ 0 h 100"/>
                  <a:gd name="T2" fmla="*/ 8 w 100"/>
                  <a:gd name="T3" fmla="*/ 0 h 100"/>
                  <a:gd name="T4" fmla="*/ 0 w 100"/>
                  <a:gd name="T5" fmla="*/ 8 h 100"/>
                  <a:gd name="T6" fmla="*/ 0 w 100"/>
                  <a:gd name="T7" fmla="*/ 91 h 100"/>
                  <a:gd name="T8" fmla="*/ 8 w 100"/>
                  <a:gd name="T9" fmla="*/ 100 h 100"/>
                  <a:gd name="T10" fmla="*/ 91 w 100"/>
                  <a:gd name="T11" fmla="*/ 100 h 100"/>
                  <a:gd name="T12" fmla="*/ 100 w 100"/>
                  <a:gd name="T13" fmla="*/ 91 h 100"/>
                  <a:gd name="T14" fmla="*/ 100 w 100"/>
                  <a:gd name="T15" fmla="*/ 8 h 100"/>
                  <a:gd name="T16" fmla="*/ 91 w 100"/>
                  <a:gd name="T17" fmla="*/ 0 h 100"/>
                  <a:gd name="T18" fmla="*/ 83 w 100"/>
                  <a:gd name="T19" fmla="*/ 20 h 100"/>
                  <a:gd name="T20" fmla="*/ 83 w 100"/>
                  <a:gd name="T21" fmla="*/ 44 h 100"/>
                  <a:gd name="T22" fmla="*/ 77 w 100"/>
                  <a:gd name="T23" fmla="*/ 38 h 100"/>
                  <a:gd name="T24" fmla="*/ 71 w 100"/>
                  <a:gd name="T25" fmla="*/ 38 h 100"/>
                  <a:gd name="T26" fmla="*/ 55 w 100"/>
                  <a:gd name="T27" fmla="*/ 54 h 100"/>
                  <a:gd name="T28" fmla="*/ 54 w 100"/>
                  <a:gd name="T29" fmla="*/ 54 h 100"/>
                  <a:gd name="T30" fmla="*/ 48 w 100"/>
                  <a:gd name="T31" fmla="*/ 47 h 100"/>
                  <a:gd name="T32" fmla="*/ 42 w 100"/>
                  <a:gd name="T33" fmla="*/ 47 h 100"/>
                  <a:gd name="T34" fmla="*/ 14 w 100"/>
                  <a:gd name="T35" fmla="*/ 79 h 100"/>
                  <a:gd name="T36" fmla="*/ 14 w 100"/>
                  <a:gd name="T37" fmla="*/ 19 h 100"/>
                  <a:gd name="T38" fmla="*/ 19 w 100"/>
                  <a:gd name="T39" fmla="*/ 14 h 100"/>
                  <a:gd name="T40" fmla="*/ 77 w 100"/>
                  <a:gd name="T41" fmla="*/ 14 h 100"/>
                  <a:gd name="T42" fmla="*/ 83 w 100"/>
                  <a:gd name="T43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0" h="100">
                    <a:moveTo>
                      <a:pt x="91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6"/>
                      <a:pt x="4" y="100"/>
                      <a:pt x="8" y="100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6" y="100"/>
                      <a:pt x="100" y="96"/>
                      <a:pt x="100" y="91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4"/>
                      <a:pt x="96" y="0"/>
                      <a:pt x="91" y="0"/>
                    </a:cubicBezTo>
                    <a:close/>
                    <a:moveTo>
                      <a:pt x="83" y="20"/>
                    </a:moveTo>
                    <a:cubicBezTo>
                      <a:pt x="83" y="44"/>
                      <a:pt x="83" y="44"/>
                      <a:pt x="83" y="44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5" y="36"/>
                      <a:pt x="73" y="36"/>
                      <a:pt x="71" y="38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5" y="54"/>
                      <a:pt x="54" y="54"/>
                      <a:pt x="54" y="54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6" y="46"/>
                      <a:pt x="44" y="46"/>
                      <a:pt x="42" y="47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7"/>
                      <a:pt x="16" y="14"/>
                      <a:pt x="19" y="14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80" y="14"/>
                      <a:pt x="83" y="17"/>
                      <a:pt x="83" y="20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85">
                <a:extLst>
                  <a:ext uri="{FF2B5EF4-FFF2-40B4-BE49-F238E27FC236}">
                    <a16:creationId xmlns:a16="http://schemas.microsoft.com/office/drawing/2014/main" id="{9584E7F7-BBB0-4E63-B30D-8111803E9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3458" y="2421511"/>
                <a:ext cx="49743" cy="71659"/>
              </a:xfrm>
              <a:custGeom>
                <a:avLst/>
                <a:gdLst>
                  <a:gd name="T0" fmla="*/ 0 w 13"/>
                  <a:gd name="T1" fmla="*/ 0 h 18"/>
                  <a:gd name="T2" fmla="*/ 13 w 13"/>
                  <a:gd name="T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18">
                    <a:moveTo>
                      <a:pt x="0" y="0"/>
                    </a:moveTo>
                    <a:cubicBezTo>
                      <a:pt x="3" y="5"/>
                      <a:pt x="10" y="13"/>
                      <a:pt x="13" y="18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86">
                <a:extLst>
                  <a:ext uri="{FF2B5EF4-FFF2-40B4-BE49-F238E27FC236}">
                    <a16:creationId xmlns:a16="http://schemas.microsoft.com/office/drawing/2014/main" id="{F597BCCD-3879-44EA-89E6-9785C43999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0794" y="2245743"/>
                <a:ext cx="407105" cy="443475"/>
              </a:xfrm>
              <a:custGeom>
                <a:avLst/>
                <a:gdLst>
                  <a:gd name="T0" fmla="*/ 69 w 107"/>
                  <a:gd name="T1" fmla="*/ 5 h 113"/>
                  <a:gd name="T2" fmla="*/ 61 w 107"/>
                  <a:gd name="T3" fmla="*/ 0 h 113"/>
                  <a:gd name="T4" fmla="*/ 0 w 107"/>
                  <a:gd name="T5" fmla="*/ 52 h 113"/>
                  <a:gd name="T6" fmla="*/ 70 w 107"/>
                  <a:gd name="T7" fmla="*/ 113 h 113"/>
                  <a:gd name="T8" fmla="*/ 107 w 107"/>
                  <a:gd name="T9" fmla="*/ 8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113">
                    <a:moveTo>
                      <a:pt x="69" y="5"/>
                    </a:moveTo>
                    <a:cubicBezTo>
                      <a:pt x="66" y="3"/>
                      <a:pt x="64" y="2"/>
                      <a:pt x="61" y="0"/>
                    </a:cubicBezTo>
                    <a:cubicBezTo>
                      <a:pt x="48" y="10"/>
                      <a:pt x="13" y="41"/>
                      <a:pt x="0" y="52"/>
                    </a:cubicBezTo>
                    <a:cubicBezTo>
                      <a:pt x="20" y="75"/>
                      <a:pt x="45" y="94"/>
                      <a:pt x="70" y="113"/>
                    </a:cubicBezTo>
                    <a:cubicBezTo>
                      <a:pt x="84" y="104"/>
                      <a:pt x="96" y="93"/>
                      <a:pt x="107" y="8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87">
                <a:extLst>
                  <a:ext uri="{FF2B5EF4-FFF2-40B4-BE49-F238E27FC236}">
                    <a16:creationId xmlns:a16="http://schemas.microsoft.com/office/drawing/2014/main" id="{17F5BD4D-8103-4F9A-98DE-F815AA5A59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4572" y="2307938"/>
                <a:ext cx="243478" cy="306916"/>
              </a:xfrm>
              <a:custGeom>
                <a:avLst/>
                <a:gdLst>
                  <a:gd name="T0" fmla="*/ 137 w 186"/>
                  <a:gd name="T1" fmla="*/ 18 h 227"/>
                  <a:gd name="T2" fmla="*/ 117 w 186"/>
                  <a:gd name="T3" fmla="*/ 0 h 227"/>
                  <a:gd name="T4" fmla="*/ 0 w 186"/>
                  <a:gd name="T5" fmla="*/ 99 h 227"/>
                  <a:gd name="T6" fmla="*/ 137 w 186"/>
                  <a:gd name="T7" fmla="*/ 227 h 227"/>
                  <a:gd name="T8" fmla="*/ 186 w 186"/>
                  <a:gd name="T9" fmla="*/ 18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227">
                    <a:moveTo>
                      <a:pt x="137" y="18"/>
                    </a:moveTo>
                    <a:lnTo>
                      <a:pt x="117" y="0"/>
                    </a:lnTo>
                    <a:lnTo>
                      <a:pt x="0" y="99"/>
                    </a:lnTo>
                    <a:lnTo>
                      <a:pt x="137" y="227"/>
                    </a:lnTo>
                    <a:lnTo>
                      <a:pt x="186" y="186"/>
                    </a:ln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Oval 88">
                <a:extLst>
                  <a:ext uri="{FF2B5EF4-FFF2-40B4-BE49-F238E27FC236}">
                    <a16:creationId xmlns:a16="http://schemas.microsoft.com/office/drawing/2014/main" id="{D000060A-A86E-483D-A7FC-25AF0D081C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015" y="4180536"/>
                <a:ext cx="289293" cy="297453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89">
                <a:extLst>
                  <a:ext uri="{FF2B5EF4-FFF2-40B4-BE49-F238E27FC236}">
                    <a16:creationId xmlns:a16="http://schemas.microsoft.com/office/drawing/2014/main" id="{3E266318-E808-4458-B005-105F17F8A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1719" y="4250843"/>
                <a:ext cx="113884" cy="164951"/>
              </a:xfrm>
              <a:custGeom>
                <a:avLst/>
                <a:gdLst>
                  <a:gd name="T0" fmla="*/ 28 w 30"/>
                  <a:gd name="T1" fmla="*/ 1 h 42"/>
                  <a:gd name="T2" fmla="*/ 2 w 30"/>
                  <a:gd name="T3" fmla="*/ 0 h 42"/>
                  <a:gd name="T4" fmla="*/ 1 w 30"/>
                  <a:gd name="T5" fmla="*/ 16 h 42"/>
                  <a:gd name="T6" fmla="*/ 19 w 30"/>
                  <a:gd name="T7" fmla="*/ 17 h 42"/>
                  <a:gd name="T8" fmla="*/ 29 w 30"/>
                  <a:gd name="T9" fmla="*/ 30 h 42"/>
                  <a:gd name="T10" fmla="*/ 22 w 30"/>
                  <a:gd name="T11" fmla="*/ 40 h 42"/>
                  <a:gd name="T12" fmla="*/ 10 w 30"/>
                  <a:gd name="T13" fmla="*/ 41 h 42"/>
                  <a:gd name="T14" fmla="*/ 0 w 30"/>
                  <a:gd name="T15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2">
                    <a:moveTo>
                      <a:pt x="28" y="1"/>
                    </a:moveTo>
                    <a:cubicBezTo>
                      <a:pt x="19" y="1"/>
                      <a:pt x="11" y="0"/>
                      <a:pt x="2" y="0"/>
                    </a:cubicBezTo>
                    <a:cubicBezTo>
                      <a:pt x="2" y="5"/>
                      <a:pt x="1" y="11"/>
                      <a:pt x="1" y="16"/>
                    </a:cubicBezTo>
                    <a:cubicBezTo>
                      <a:pt x="7" y="15"/>
                      <a:pt x="13" y="14"/>
                      <a:pt x="19" y="17"/>
                    </a:cubicBezTo>
                    <a:cubicBezTo>
                      <a:pt x="25" y="19"/>
                      <a:pt x="30" y="24"/>
                      <a:pt x="29" y="30"/>
                    </a:cubicBezTo>
                    <a:cubicBezTo>
                      <a:pt x="29" y="35"/>
                      <a:pt x="26" y="38"/>
                      <a:pt x="22" y="40"/>
                    </a:cubicBezTo>
                    <a:cubicBezTo>
                      <a:pt x="18" y="42"/>
                      <a:pt x="14" y="42"/>
                      <a:pt x="10" y="41"/>
                    </a:cubicBezTo>
                    <a:cubicBezTo>
                      <a:pt x="5" y="40"/>
                      <a:pt x="1" y="37"/>
                      <a:pt x="0" y="33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90">
                <a:extLst>
                  <a:ext uri="{FF2B5EF4-FFF2-40B4-BE49-F238E27FC236}">
                    <a16:creationId xmlns:a16="http://schemas.microsoft.com/office/drawing/2014/main" id="{51DFDBE4-5358-4E3C-AD0F-60FB9172F6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803" y="2767637"/>
                <a:ext cx="441140" cy="482684"/>
              </a:xfrm>
              <a:custGeom>
                <a:avLst/>
                <a:gdLst>
                  <a:gd name="T0" fmla="*/ 53 w 116"/>
                  <a:gd name="T1" fmla="*/ 123 h 123"/>
                  <a:gd name="T2" fmla="*/ 49 w 116"/>
                  <a:gd name="T3" fmla="*/ 122 h 123"/>
                  <a:gd name="T4" fmla="*/ 42 w 116"/>
                  <a:gd name="T5" fmla="*/ 111 h 123"/>
                  <a:gd name="T6" fmla="*/ 42 w 116"/>
                  <a:gd name="T7" fmla="*/ 97 h 123"/>
                  <a:gd name="T8" fmla="*/ 38 w 116"/>
                  <a:gd name="T9" fmla="*/ 94 h 123"/>
                  <a:gd name="T10" fmla="*/ 31 w 116"/>
                  <a:gd name="T11" fmla="*/ 92 h 123"/>
                  <a:gd name="T12" fmla="*/ 18 w 116"/>
                  <a:gd name="T13" fmla="*/ 87 h 123"/>
                  <a:gd name="T14" fmla="*/ 2 w 116"/>
                  <a:gd name="T15" fmla="*/ 65 h 123"/>
                  <a:gd name="T16" fmla="*/ 0 w 116"/>
                  <a:gd name="T17" fmla="*/ 53 h 123"/>
                  <a:gd name="T18" fmla="*/ 0 w 116"/>
                  <a:gd name="T19" fmla="*/ 40 h 123"/>
                  <a:gd name="T20" fmla="*/ 40 w 116"/>
                  <a:gd name="T21" fmla="*/ 0 h 123"/>
                  <a:gd name="T22" fmla="*/ 76 w 116"/>
                  <a:gd name="T23" fmla="*/ 0 h 123"/>
                  <a:gd name="T24" fmla="*/ 116 w 116"/>
                  <a:gd name="T25" fmla="*/ 40 h 123"/>
                  <a:gd name="T26" fmla="*/ 116 w 116"/>
                  <a:gd name="T27" fmla="*/ 53 h 123"/>
                  <a:gd name="T28" fmla="*/ 60 w 116"/>
                  <a:gd name="T29" fmla="*/ 120 h 123"/>
                  <a:gd name="T30" fmla="*/ 53 w 116"/>
                  <a:gd name="T3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6" h="123">
                    <a:moveTo>
                      <a:pt x="53" y="123"/>
                    </a:moveTo>
                    <a:cubicBezTo>
                      <a:pt x="52" y="123"/>
                      <a:pt x="50" y="122"/>
                      <a:pt x="49" y="122"/>
                    </a:cubicBezTo>
                    <a:cubicBezTo>
                      <a:pt x="44" y="120"/>
                      <a:pt x="42" y="116"/>
                      <a:pt x="42" y="111"/>
                    </a:cubicBezTo>
                    <a:cubicBezTo>
                      <a:pt x="42" y="111"/>
                      <a:pt x="42" y="103"/>
                      <a:pt x="42" y="97"/>
                    </a:cubicBezTo>
                    <a:cubicBezTo>
                      <a:pt x="42" y="95"/>
                      <a:pt x="40" y="94"/>
                      <a:pt x="38" y="94"/>
                    </a:cubicBezTo>
                    <a:cubicBezTo>
                      <a:pt x="35" y="93"/>
                      <a:pt x="32" y="93"/>
                      <a:pt x="31" y="92"/>
                    </a:cubicBezTo>
                    <a:cubicBezTo>
                      <a:pt x="27" y="91"/>
                      <a:pt x="22" y="90"/>
                      <a:pt x="18" y="87"/>
                    </a:cubicBezTo>
                    <a:cubicBezTo>
                      <a:pt x="10" y="82"/>
                      <a:pt x="4" y="74"/>
                      <a:pt x="2" y="65"/>
                    </a:cubicBezTo>
                    <a:cubicBezTo>
                      <a:pt x="0" y="61"/>
                      <a:pt x="0" y="57"/>
                      <a:pt x="0" y="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98" y="0"/>
                      <a:pt x="116" y="18"/>
                      <a:pt x="116" y="40"/>
                    </a:cubicBezTo>
                    <a:cubicBezTo>
                      <a:pt x="116" y="53"/>
                      <a:pt x="116" y="53"/>
                      <a:pt x="116" y="53"/>
                    </a:cubicBezTo>
                    <a:cubicBezTo>
                      <a:pt x="114" y="90"/>
                      <a:pt x="67" y="116"/>
                      <a:pt x="60" y="120"/>
                    </a:cubicBezTo>
                    <a:cubicBezTo>
                      <a:pt x="58" y="122"/>
                      <a:pt x="56" y="123"/>
                      <a:pt x="53" y="123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91">
                <a:extLst>
                  <a:ext uri="{FF2B5EF4-FFF2-40B4-BE49-F238E27FC236}">
                    <a16:creationId xmlns:a16="http://schemas.microsoft.com/office/drawing/2014/main" id="{FD1E4321-D7CA-4A0E-9F14-BC34557B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8092" y="2829832"/>
                <a:ext cx="323328" cy="350182"/>
              </a:xfrm>
              <a:custGeom>
                <a:avLst/>
                <a:gdLst>
                  <a:gd name="T0" fmla="*/ 39 w 85"/>
                  <a:gd name="T1" fmla="*/ 72 h 89"/>
                  <a:gd name="T2" fmla="*/ 32 w 85"/>
                  <a:gd name="T3" fmla="*/ 63 h 89"/>
                  <a:gd name="T4" fmla="*/ 21 w 85"/>
                  <a:gd name="T5" fmla="*/ 61 h 89"/>
                  <a:gd name="T6" fmla="*/ 2 w 85"/>
                  <a:gd name="T7" fmla="*/ 43 h 89"/>
                  <a:gd name="T8" fmla="*/ 0 w 85"/>
                  <a:gd name="T9" fmla="*/ 35 h 89"/>
                  <a:gd name="T10" fmla="*/ 0 w 85"/>
                  <a:gd name="T11" fmla="*/ 27 h 89"/>
                  <a:gd name="T12" fmla="*/ 30 w 85"/>
                  <a:gd name="T13" fmla="*/ 0 h 89"/>
                  <a:gd name="T14" fmla="*/ 56 w 85"/>
                  <a:gd name="T15" fmla="*/ 0 h 89"/>
                  <a:gd name="T16" fmla="*/ 85 w 85"/>
                  <a:gd name="T17" fmla="*/ 27 h 89"/>
                  <a:gd name="T18" fmla="*/ 85 w 85"/>
                  <a:gd name="T19" fmla="*/ 35 h 89"/>
                  <a:gd name="T20" fmla="*/ 61 w 85"/>
                  <a:gd name="T21" fmla="*/ 77 h 89"/>
                  <a:gd name="T22" fmla="*/ 41 w 85"/>
                  <a:gd name="T23" fmla="*/ 89 h 89"/>
                  <a:gd name="T24" fmla="*/ 39 w 85"/>
                  <a:gd name="T25" fmla="*/ 7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89">
                    <a:moveTo>
                      <a:pt x="39" y="72"/>
                    </a:moveTo>
                    <a:cubicBezTo>
                      <a:pt x="39" y="68"/>
                      <a:pt x="36" y="64"/>
                      <a:pt x="32" y="63"/>
                    </a:cubicBezTo>
                    <a:cubicBezTo>
                      <a:pt x="28" y="62"/>
                      <a:pt x="23" y="61"/>
                      <a:pt x="21" y="61"/>
                    </a:cubicBezTo>
                    <a:cubicBezTo>
                      <a:pt x="12" y="58"/>
                      <a:pt x="5" y="52"/>
                      <a:pt x="2" y="43"/>
                    </a:cubicBezTo>
                    <a:cubicBezTo>
                      <a:pt x="1" y="41"/>
                      <a:pt x="0" y="38"/>
                      <a:pt x="0" y="3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2"/>
                      <a:pt x="13" y="0"/>
                      <a:pt x="30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72" y="0"/>
                      <a:pt x="85" y="12"/>
                      <a:pt x="85" y="27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4" y="52"/>
                      <a:pt x="73" y="67"/>
                      <a:pt x="61" y="77"/>
                    </a:cubicBezTo>
                    <a:cubicBezTo>
                      <a:pt x="56" y="81"/>
                      <a:pt x="45" y="88"/>
                      <a:pt x="41" y="89"/>
                    </a:cubicBezTo>
                    <a:cubicBezTo>
                      <a:pt x="40" y="89"/>
                      <a:pt x="40" y="80"/>
                      <a:pt x="39" y="72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92">
                <a:extLst>
                  <a:ext uri="{FF2B5EF4-FFF2-40B4-BE49-F238E27FC236}">
                    <a16:creationId xmlns:a16="http://schemas.microsoft.com/office/drawing/2014/main" id="{56DF621B-278D-49AC-8D01-E6305D3E6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5796" y="2916363"/>
                <a:ext cx="147919" cy="8112"/>
              </a:xfrm>
              <a:custGeom>
                <a:avLst/>
                <a:gdLst>
                  <a:gd name="T0" fmla="*/ 0 w 39"/>
                  <a:gd name="T1" fmla="*/ 2 h 2"/>
                  <a:gd name="T2" fmla="*/ 39 w 39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9" h="2">
                    <a:moveTo>
                      <a:pt x="0" y="2"/>
                    </a:moveTo>
                    <a:cubicBezTo>
                      <a:pt x="13" y="1"/>
                      <a:pt x="26" y="0"/>
                      <a:pt x="39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" name="Freeform 93">
                <a:extLst>
                  <a:ext uri="{FF2B5EF4-FFF2-40B4-BE49-F238E27FC236}">
                    <a16:creationId xmlns:a16="http://schemas.microsoft.com/office/drawing/2014/main" id="{7346C6CC-BE8A-4E03-89E3-AC08C720C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723" y="2986670"/>
                <a:ext cx="140065" cy="8112"/>
              </a:xfrm>
              <a:custGeom>
                <a:avLst/>
                <a:gdLst>
                  <a:gd name="T0" fmla="*/ 0 w 37"/>
                  <a:gd name="T1" fmla="*/ 2 h 2"/>
                  <a:gd name="T2" fmla="*/ 37 w 37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7" h="2">
                    <a:moveTo>
                      <a:pt x="0" y="2"/>
                    </a:moveTo>
                    <a:cubicBezTo>
                      <a:pt x="12" y="1"/>
                      <a:pt x="25" y="0"/>
                      <a:pt x="37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" name="Freeform 99">
                <a:extLst>
                  <a:ext uri="{FF2B5EF4-FFF2-40B4-BE49-F238E27FC236}">
                    <a16:creationId xmlns:a16="http://schemas.microsoft.com/office/drawing/2014/main" id="{A420E297-9DA6-407B-8E7A-E8B8315522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63228" y="3473411"/>
                <a:ext cx="371762" cy="435362"/>
              </a:xfrm>
              <a:custGeom>
                <a:avLst/>
                <a:gdLst>
                  <a:gd name="T0" fmla="*/ 35 w 98"/>
                  <a:gd name="T1" fmla="*/ 6 h 111"/>
                  <a:gd name="T2" fmla="*/ 41 w 98"/>
                  <a:gd name="T3" fmla="*/ 8 h 111"/>
                  <a:gd name="T4" fmla="*/ 60 w 98"/>
                  <a:gd name="T5" fmla="*/ 27 h 111"/>
                  <a:gd name="T6" fmla="*/ 62 w 98"/>
                  <a:gd name="T7" fmla="*/ 42 h 111"/>
                  <a:gd name="T8" fmla="*/ 58 w 98"/>
                  <a:gd name="T9" fmla="*/ 44 h 111"/>
                  <a:gd name="T10" fmla="*/ 48 w 98"/>
                  <a:gd name="T11" fmla="*/ 39 h 111"/>
                  <a:gd name="T12" fmla="*/ 46 w 98"/>
                  <a:gd name="T13" fmla="*/ 38 h 111"/>
                  <a:gd name="T14" fmla="*/ 43 w 98"/>
                  <a:gd name="T15" fmla="*/ 41 h 111"/>
                  <a:gd name="T16" fmla="*/ 43 w 98"/>
                  <a:gd name="T17" fmla="*/ 76 h 111"/>
                  <a:gd name="T18" fmla="*/ 56 w 98"/>
                  <a:gd name="T19" fmla="*/ 89 h 111"/>
                  <a:gd name="T20" fmla="*/ 86 w 98"/>
                  <a:gd name="T21" fmla="*/ 89 h 111"/>
                  <a:gd name="T22" fmla="*/ 92 w 98"/>
                  <a:gd name="T23" fmla="*/ 94 h 111"/>
                  <a:gd name="T24" fmla="*/ 92 w 98"/>
                  <a:gd name="T25" fmla="*/ 100 h 111"/>
                  <a:gd name="T26" fmla="*/ 87 w 98"/>
                  <a:gd name="T27" fmla="*/ 105 h 111"/>
                  <a:gd name="T28" fmla="*/ 51 w 98"/>
                  <a:gd name="T29" fmla="*/ 105 h 111"/>
                  <a:gd name="T30" fmla="*/ 28 w 98"/>
                  <a:gd name="T31" fmla="*/ 82 h 111"/>
                  <a:gd name="T32" fmla="*/ 28 w 98"/>
                  <a:gd name="T33" fmla="*/ 39 h 111"/>
                  <a:gd name="T34" fmla="*/ 25 w 98"/>
                  <a:gd name="T35" fmla="*/ 36 h 111"/>
                  <a:gd name="T36" fmla="*/ 23 w 98"/>
                  <a:gd name="T37" fmla="*/ 37 h 111"/>
                  <a:gd name="T38" fmla="*/ 19 w 98"/>
                  <a:gd name="T39" fmla="*/ 41 h 111"/>
                  <a:gd name="T40" fmla="*/ 13 w 98"/>
                  <a:gd name="T41" fmla="*/ 43 h 111"/>
                  <a:gd name="T42" fmla="*/ 8 w 98"/>
                  <a:gd name="T43" fmla="*/ 41 h 111"/>
                  <a:gd name="T44" fmla="*/ 8 w 98"/>
                  <a:gd name="T45" fmla="*/ 41 h 111"/>
                  <a:gd name="T46" fmla="*/ 8 w 98"/>
                  <a:gd name="T47" fmla="*/ 30 h 111"/>
                  <a:gd name="T48" fmla="*/ 30 w 98"/>
                  <a:gd name="T49" fmla="*/ 8 h 111"/>
                  <a:gd name="T50" fmla="*/ 35 w 98"/>
                  <a:gd name="T51" fmla="*/ 6 h 111"/>
                  <a:gd name="T52" fmla="*/ 35 w 98"/>
                  <a:gd name="T53" fmla="*/ 0 h 111"/>
                  <a:gd name="T54" fmla="*/ 25 w 98"/>
                  <a:gd name="T55" fmla="*/ 4 h 111"/>
                  <a:gd name="T56" fmla="*/ 4 w 98"/>
                  <a:gd name="T57" fmla="*/ 26 h 111"/>
                  <a:gd name="T58" fmla="*/ 0 w 98"/>
                  <a:gd name="T59" fmla="*/ 36 h 111"/>
                  <a:gd name="T60" fmla="*/ 4 w 98"/>
                  <a:gd name="T61" fmla="*/ 45 h 111"/>
                  <a:gd name="T62" fmla="*/ 4 w 98"/>
                  <a:gd name="T63" fmla="*/ 45 h 111"/>
                  <a:gd name="T64" fmla="*/ 4 w 98"/>
                  <a:gd name="T65" fmla="*/ 46 h 111"/>
                  <a:gd name="T66" fmla="*/ 13 w 98"/>
                  <a:gd name="T67" fmla="*/ 49 h 111"/>
                  <a:gd name="T68" fmla="*/ 22 w 98"/>
                  <a:gd name="T69" fmla="*/ 46 h 111"/>
                  <a:gd name="T70" fmla="*/ 22 w 98"/>
                  <a:gd name="T71" fmla="*/ 82 h 111"/>
                  <a:gd name="T72" fmla="*/ 51 w 98"/>
                  <a:gd name="T73" fmla="*/ 111 h 111"/>
                  <a:gd name="T74" fmla="*/ 87 w 98"/>
                  <a:gd name="T75" fmla="*/ 111 h 111"/>
                  <a:gd name="T76" fmla="*/ 98 w 98"/>
                  <a:gd name="T77" fmla="*/ 100 h 111"/>
                  <a:gd name="T78" fmla="*/ 98 w 98"/>
                  <a:gd name="T79" fmla="*/ 94 h 111"/>
                  <a:gd name="T80" fmla="*/ 86 w 98"/>
                  <a:gd name="T81" fmla="*/ 83 h 111"/>
                  <a:gd name="T82" fmla="*/ 56 w 98"/>
                  <a:gd name="T83" fmla="*/ 83 h 111"/>
                  <a:gd name="T84" fmla="*/ 49 w 98"/>
                  <a:gd name="T85" fmla="*/ 76 h 111"/>
                  <a:gd name="T86" fmla="*/ 49 w 98"/>
                  <a:gd name="T87" fmla="*/ 47 h 111"/>
                  <a:gd name="T88" fmla="*/ 58 w 98"/>
                  <a:gd name="T89" fmla="*/ 50 h 111"/>
                  <a:gd name="T90" fmla="*/ 66 w 98"/>
                  <a:gd name="T91" fmla="*/ 47 h 111"/>
                  <a:gd name="T92" fmla="*/ 71 w 98"/>
                  <a:gd name="T93" fmla="*/ 38 h 111"/>
                  <a:gd name="T94" fmla="*/ 64 w 98"/>
                  <a:gd name="T95" fmla="*/ 23 h 111"/>
                  <a:gd name="T96" fmla="*/ 45 w 98"/>
                  <a:gd name="T97" fmla="*/ 4 h 111"/>
                  <a:gd name="T98" fmla="*/ 35 w 98"/>
                  <a:gd name="T9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8" h="111">
                    <a:moveTo>
                      <a:pt x="35" y="6"/>
                    </a:moveTo>
                    <a:cubicBezTo>
                      <a:pt x="37" y="6"/>
                      <a:pt x="39" y="7"/>
                      <a:pt x="41" y="8"/>
                    </a:cubicBezTo>
                    <a:cubicBezTo>
                      <a:pt x="41" y="8"/>
                      <a:pt x="53" y="20"/>
                      <a:pt x="60" y="27"/>
                    </a:cubicBezTo>
                    <a:cubicBezTo>
                      <a:pt x="64" y="32"/>
                      <a:pt x="68" y="38"/>
                      <a:pt x="62" y="42"/>
                    </a:cubicBezTo>
                    <a:cubicBezTo>
                      <a:pt x="61" y="43"/>
                      <a:pt x="60" y="44"/>
                      <a:pt x="58" y="44"/>
                    </a:cubicBezTo>
                    <a:cubicBezTo>
                      <a:pt x="54" y="44"/>
                      <a:pt x="51" y="41"/>
                      <a:pt x="48" y="39"/>
                    </a:cubicBezTo>
                    <a:cubicBezTo>
                      <a:pt x="48" y="38"/>
                      <a:pt x="47" y="38"/>
                      <a:pt x="46" y="38"/>
                    </a:cubicBezTo>
                    <a:cubicBezTo>
                      <a:pt x="45" y="38"/>
                      <a:pt x="43" y="39"/>
                      <a:pt x="43" y="41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83"/>
                      <a:pt x="49" y="89"/>
                      <a:pt x="56" y="89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89" y="89"/>
                      <a:pt x="92" y="91"/>
                      <a:pt x="92" y="94"/>
                    </a:cubicBezTo>
                    <a:cubicBezTo>
                      <a:pt x="92" y="100"/>
                      <a:pt x="92" y="100"/>
                      <a:pt x="92" y="100"/>
                    </a:cubicBezTo>
                    <a:cubicBezTo>
                      <a:pt x="92" y="102"/>
                      <a:pt x="89" y="105"/>
                      <a:pt x="87" y="105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38" y="105"/>
                      <a:pt x="28" y="94"/>
                      <a:pt x="28" y="82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8" y="37"/>
                      <a:pt x="26" y="36"/>
                      <a:pt x="25" y="36"/>
                    </a:cubicBezTo>
                    <a:cubicBezTo>
                      <a:pt x="24" y="36"/>
                      <a:pt x="23" y="37"/>
                      <a:pt x="23" y="37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7" y="42"/>
                      <a:pt x="15" y="43"/>
                      <a:pt x="13" y="43"/>
                    </a:cubicBezTo>
                    <a:cubicBezTo>
                      <a:pt x="12" y="43"/>
                      <a:pt x="10" y="42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5" y="38"/>
                      <a:pt x="5" y="33"/>
                      <a:pt x="8" y="30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1" y="7"/>
                      <a:pt x="33" y="6"/>
                      <a:pt x="35" y="6"/>
                    </a:cubicBezTo>
                    <a:moveTo>
                      <a:pt x="35" y="0"/>
                    </a:moveTo>
                    <a:cubicBezTo>
                      <a:pt x="31" y="0"/>
                      <a:pt x="28" y="1"/>
                      <a:pt x="25" y="4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1" y="28"/>
                      <a:pt x="0" y="32"/>
                      <a:pt x="0" y="36"/>
                    </a:cubicBezTo>
                    <a:cubicBezTo>
                      <a:pt x="0" y="39"/>
                      <a:pt x="1" y="43"/>
                      <a:pt x="4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48"/>
                      <a:pt x="10" y="49"/>
                      <a:pt x="13" y="49"/>
                    </a:cubicBezTo>
                    <a:cubicBezTo>
                      <a:pt x="17" y="49"/>
                      <a:pt x="19" y="48"/>
                      <a:pt x="22" y="46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2" y="98"/>
                      <a:pt x="35" y="111"/>
                      <a:pt x="51" y="111"/>
                    </a:cubicBezTo>
                    <a:cubicBezTo>
                      <a:pt x="87" y="111"/>
                      <a:pt x="87" y="111"/>
                      <a:pt x="87" y="111"/>
                    </a:cubicBezTo>
                    <a:cubicBezTo>
                      <a:pt x="93" y="111"/>
                      <a:pt x="98" y="106"/>
                      <a:pt x="98" y="100"/>
                    </a:cubicBezTo>
                    <a:cubicBezTo>
                      <a:pt x="98" y="94"/>
                      <a:pt x="98" y="94"/>
                      <a:pt x="98" y="94"/>
                    </a:cubicBezTo>
                    <a:cubicBezTo>
                      <a:pt x="98" y="88"/>
                      <a:pt x="93" y="83"/>
                      <a:pt x="86" y="83"/>
                    </a:cubicBezTo>
                    <a:cubicBezTo>
                      <a:pt x="56" y="83"/>
                      <a:pt x="56" y="83"/>
                      <a:pt x="56" y="83"/>
                    </a:cubicBezTo>
                    <a:cubicBezTo>
                      <a:pt x="52" y="83"/>
                      <a:pt x="49" y="80"/>
                      <a:pt x="49" y="76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2" y="49"/>
                      <a:pt x="55" y="50"/>
                      <a:pt x="58" y="50"/>
                    </a:cubicBezTo>
                    <a:cubicBezTo>
                      <a:pt x="61" y="50"/>
                      <a:pt x="64" y="49"/>
                      <a:pt x="66" y="47"/>
                    </a:cubicBezTo>
                    <a:cubicBezTo>
                      <a:pt x="70" y="44"/>
                      <a:pt x="71" y="40"/>
                      <a:pt x="71" y="38"/>
                    </a:cubicBezTo>
                    <a:cubicBezTo>
                      <a:pt x="72" y="32"/>
                      <a:pt x="68" y="27"/>
                      <a:pt x="64" y="23"/>
                    </a:cubicBezTo>
                    <a:cubicBezTo>
                      <a:pt x="57" y="16"/>
                      <a:pt x="45" y="4"/>
                      <a:pt x="45" y="4"/>
                    </a:cubicBezTo>
                    <a:cubicBezTo>
                      <a:pt x="42" y="1"/>
                      <a:pt x="39" y="0"/>
                      <a:pt x="35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9" name="Freeform 100">
                <a:extLst>
                  <a:ext uri="{FF2B5EF4-FFF2-40B4-BE49-F238E27FC236}">
                    <a16:creationId xmlns:a16="http://schemas.microsoft.com/office/drawing/2014/main" id="{2C6473A1-2C87-4BF1-80E2-A9B170CB51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90997" y="3399047"/>
                <a:ext cx="373071" cy="435362"/>
              </a:xfrm>
              <a:custGeom>
                <a:avLst/>
                <a:gdLst>
                  <a:gd name="T0" fmla="*/ 47 w 98"/>
                  <a:gd name="T1" fmla="*/ 6 h 111"/>
                  <a:gd name="T2" fmla="*/ 70 w 98"/>
                  <a:gd name="T3" fmla="*/ 29 h 111"/>
                  <a:gd name="T4" fmla="*/ 70 w 98"/>
                  <a:gd name="T5" fmla="*/ 71 h 111"/>
                  <a:gd name="T6" fmla="*/ 73 w 98"/>
                  <a:gd name="T7" fmla="*/ 74 h 111"/>
                  <a:gd name="T8" fmla="*/ 75 w 98"/>
                  <a:gd name="T9" fmla="*/ 73 h 111"/>
                  <a:gd name="T10" fmla="*/ 78 w 98"/>
                  <a:gd name="T11" fmla="*/ 70 h 111"/>
                  <a:gd name="T12" fmla="*/ 84 w 98"/>
                  <a:gd name="T13" fmla="*/ 67 h 111"/>
                  <a:gd name="T14" fmla="*/ 89 w 98"/>
                  <a:gd name="T15" fmla="*/ 69 h 111"/>
                  <a:gd name="T16" fmla="*/ 89 w 98"/>
                  <a:gd name="T17" fmla="*/ 69 h 111"/>
                  <a:gd name="T18" fmla="*/ 89 w 98"/>
                  <a:gd name="T19" fmla="*/ 81 h 111"/>
                  <a:gd name="T20" fmla="*/ 68 w 98"/>
                  <a:gd name="T21" fmla="*/ 102 h 111"/>
                  <a:gd name="T22" fmla="*/ 62 w 98"/>
                  <a:gd name="T23" fmla="*/ 105 h 111"/>
                  <a:gd name="T24" fmla="*/ 57 w 98"/>
                  <a:gd name="T25" fmla="*/ 102 h 111"/>
                  <a:gd name="T26" fmla="*/ 37 w 98"/>
                  <a:gd name="T27" fmla="*/ 83 h 111"/>
                  <a:gd name="T28" fmla="*/ 35 w 98"/>
                  <a:gd name="T29" fmla="*/ 68 h 111"/>
                  <a:gd name="T30" fmla="*/ 39 w 98"/>
                  <a:gd name="T31" fmla="*/ 67 h 111"/>
                  <a:gd name="T32" fmla="*/ 49 w 98"/>
                  <a:gd name="T33" fmla="*/ 72 h 111"/>
                  <a:gd name="T34" fmla="*/ 51 w 98"/>
                  <a:gd name="T35" fmla="*/ 73 h 111"/>
                  <a:gd name="T36" fmla="*/ 54 w 98"/>
                  <a:gd name="T37" fmla="*/ 70 h 111"/>
                  <a:gd name="T38" fmla="*/ 54 w 98"/>
                  <a:gd name="T39" fmla="*/ 34 h 111"/>
                  <a:gd name="T40" fmla="*/ 41 w 98"/>
                  <a:gd name="T41" fmla="*/ 21 h 111"/>
                  <a:gd name="T42" fmla="*/ 11 w 98"/>
                  <a:gd name="T43" fmla="*/ 21 h 111"/>
                  <a:gd name="T44" fmla="*/ 6 w 98"/>
                  <a:gd name="T45" fmla="*/ 16 h 111"/>
                  <a:gd name="T46" fmla="*/ 6 w 98"/>
                  <a:gd name="T47" fmla="*/ 11 h 111"/>
                  <a:gd name="T48" fmla="*/ 11 w 98"/>
                  <a:gd name="T49" fmla="*/ 6 h 111"/>
                  <a:gd name="T50" fmla="*/ 47 w 98"/>
                  <a:gd name="T51" fmla="*/ 6 h 111"/>
                  <a:gd name="T52" fmla="*/ 47 w 98"/>
                  <a:gd name="T53" fmla="*/ 0 h 111"/>
                  <a:gd name="T54" fmla="*/ 11 w 98"/>
                  <a:gd name="T55" fmla="*/ 0 h 111"/>
                  <a:gd name="T56" fmla="*/ 0 w 98"/>
                  <a:gd name="T57" fmla="*/ 11 h 111"/>
                  <a:gd name="T58" fmla="*/ 0 w 98"/>
                  <a:gd name="T59" fmla="*/ 16 h 111"/>
                  <a:gd name="T60" fmla="*/ 11 w 98"/>
                  <a:gd name="T61" fmla="*/ 27 h 111"/>
                  <a:gd name="T62" fmla="*/ 41 w 98"/>
                  <a:gd name="T63" fmla="*/ 27 h 111"/>
                  <a:gd name="T64" fmla="*/ 48 w 98"/>
                  <a:gd name="T65" fmla="*/ 34 h 111"/>
                  <a:gd name="T66" fmla="*/ 48 w 98"/>
                  <a:gd name="T67" fmla="*/ 63 h 111"/>
                  <a:gd name="T68" fmla="*/ 39 w 98"/>
                  <a:gd name="T69" fmla="*/ 61 h 111"/>
                  <a:gd name="T70" fmla="*/ 31 w 98"/>
                  <a:gd name="T71" fmla="*/ 64 h 111"/>
                  <a:gd name="T72" fmla="*/ 26 w 98"/>
                  <a:gd name="T73" fmla="*/ 73 h 111"/>
                  <a:gd name="T74" fmla="*/ 33 w 98"/>
                  <a:gd name="T75" fmla="*/ 87 h 111"/>
                  <a:gd name="T76" fmla="*/ 52 w 98"/>
                  <a:gd name="T77" fmla="*/ 107 h 111"/>
                  <a:gd name="T78" fmla="*/ 62 w 98"/>
                  <a:gd name="T79" fmla="*/ 111 h 111"/>
                  <a:gd name="T80" fmla="*/ 72 w 98"/>
                  <a:gd name="T81" fmla="*/ 107 h 111"/>
                  <a:gd name="T82" fmla="*/ 94 w 98"/>
                  <a:gd name="T83" fmla="*/ 85 h 111"/>
                  <a:gd name="T84" fmla="*/ 98 w 98"/>
                  <a:gd name="T85" fmla="*/ 75 h 111"/>
                  <a:gd name="T86" fmla="*/ 93 w 98"/>
                  <a:gd name="T87" fmla="*/ 65 h 111"/>
                  <a:gd name="T88" fmla="*/ 84 w 98"/>
                  <a:gd name="T89" fmla="*/ 61 h 111"/>
                  <a:gd name="T90" fmla="*/ 76 w 98"/>
                  <a:gd name="T91" fmla="*/ 64 h 111"/>
                  <a:gd name="T92" fmla="*/ 76 w 98"/>
                  <a:gd name="T93" fmla="*/ 29 h 111"/>
                  <a:gd name="T94" fmla="*/ 47 w 98"/>
                  <a:gd name="T95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8" h="111">
                    <a:moveTo>
                      <a:pt x="47" y="6"/>
                    </a:moveTo>
                    <a:cubicBezTo>
                      <a:pt x="59" y="6"/>
                      <a:pt x="70" y="16"/>
                      <a:pt x="70" y="29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3"/>
                      <a:pt x="71" y="74"/>
                      <a:pt x="73" y="74"/>
                    </a:cubicBezTo>
                    <a:cubicBezTo>
                      <a:pt x="73" y="74"/>
                      <a:pt x="74" y="74"/>
                      <a:pt x="75" y="73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80" y="68"/>
                      <a:pt x="82" y="67"/>
                      <a:pt x="84" y="67"/>
                    </a:cubicBezTo>
                    <a:cubicBezTo>
                      <a:pt x="86" y="67"/>
                      <a:pt x="88" y="68"/>
                      <a:pt x="89" y="69"/>
                    </a:cubicBezTo>
                    <a:cubicBezTo>
                      <a:pt x="89" y="69"/>
                      <a:pt x="89" y="69"/>
                      <a:pt x="89" y="69"/>
                    </a:cubicBezTo>
                    <a:cubicBezTo>
                      <a:pt x="92" y="72"/>
                      <a:pt x="92" y="78"/>
                      <a:pt x="89" y="81"/>
                    </a:cubicBezTo>
                    <a:cubicBezTo>
                      <a:pt x="68" y="102"/>
                      <a:pt x="68" y="102"/>
                      <a:pt x="68" y="102"/>
                    </a:cubicBezTo>
                    <a:cubicBezTo>
                      <a:pt x="66" y="104"/>
                      <a:pt x="64" y="105"/>
                      <a:pt x="62" y="105"/>
                    </a:cubicBezTo>
                    <a:cubicBezTo>
                      <a:pt x="60" y="105"/>
                      <a:pt x="58" y="104"/>
                      <a:pt x="57" y="102"/>
                    </a:cubicBezTo>
                    <a:cubicBezTo>
                      <a:pt x="57" y="102"/>
                      <a:pt x="44" y="91"/>
                      <a:pt x="37" y="83"/>
                    </a:cubicBezTo>
                    <a:cubicBezTo>
                      <a:pt x="33" y="79"/>
                      <a:pt x="29" y="73"/>
                      <a:pt x="35" y="68"/>
                    </a:cubicBezTo>
                    <a:cubicBezTo>
                      <a:pt x="36" y="67"/>
                      <a:pt x="38" y="67"/>
                      <a:pt x="39" y="67"/>
                    </a:cubicBezTo>
                    <a:cubicBezTo>
                      <a:pt x="43" y="67"/>
                      <a:pt x="47" y="69"/>
                      <a:pt x="49" y="72"/>
                    </a:cubicBezTo>
                    <a:cubicBezTo>
                      <a:pt x="50" y="73"/>
                      <a:pt x="50" y="73"/>
                      <a:pt x="51" y="73"/>
                    </a:cubicBezTo>
                    <a:cubicBezTo>
                      <a:pt x="53" y="73"/>
                      <a:pt x="54" y="72"/>
                      <a:pt x="54" y="70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4" y="27"/>
                      <a:pt x="48" y="21"/>
                      <a:pt x="4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8" y="21"/>
                      <a:pt x="6" y="19"/>
                      <a:pt x="6" y="16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8"/>
                      <a:pt x="8" y="6"/>
                      <a:pt x="11" y="6"/>
                    </a:cubicBezTo>
                    <a:cubicBezTo>
                      <a:pt x="47" y="6"/>
                      <a:pt x="47" y="6"/>
                      <a:pt x="47" y="6"/>
                    </a:cubicBezTo>
                    <a:moveTo>
                      <a:pt x="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2"/>
                      <a:pt x="5" y="27"/>
                      <a:pt x="1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5" y="27"/>
                      <a:pt x="48" y="30"/>
                      <a:pt x="48" y="34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6" y="62"/>
                      <a:pt x="43" y="61"/>
                      <a:pt x="39" y="61"/>
                    </a:cubicBezTo>
                    <a:cubicBezTo>
                      <a:pt x="36" y="61"/>
                      <a:pt x="33" y="62"/>
                      <a:pt x="31" y="64"/>
                    </a:cubicBezTo>
                    <a:cubicBezTo>
                      <a:pt x="27" y="67"/>
                      <a:pt x="26" y="70"/>
                      <a:pt x="26" y="73"/>
                    </a:cubicBezTo>
                    <a:cubicBezTo>
                      <a:pt x="26" y="79"/>
                      <a:pt x="30" y="84"/>
                      <a:pt x="33" y="87"/>
                    </a:cubicBezTo>
                    <a:cubicBezTo>
                      <a:pt x="40" y="95"/>
                      <a:pt x="52" y="106"/>
                      <a:pt x="52" y="107"/>
                    </a:cubicBezTo>
                    <a:cubicBezTo>
                      <a:pt x="55" y="109"/>
                      <a:pt x="58" y="111"/>
                      <a:pt x="62" y="111"/>
                    </a:cubicBezTo>
                    <a:cubicBezTo>
                      <a:pt x="66" y="111"/>
                      <a:pt x="69" y="109"/>
                      <a:pt x="72" y="107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6" y="82"/>
                      <a:pt x="98" y="79"/>
                      <a:pt x="98" y="75"/>
                    </a:cubicBezTo>
                    <a:cubicBezTo>
                      <a:pt x="98" y="71"/>
                      <a:pt x="96" y="68"/>
                      <a:pt x="93" y="65"/>
                    </a:cubicBezTo>
                    <a:cubicBezTo>
                      <a:pt x="90" y="63"/>
                      <a:pt x="87" y="61"/>
                      <a:pt x="84" y="61"/>
                    </a:cubicBezTo>
                    <a:cubicBezTo>
                      <a:pt x="81" y="61"/>
                      <a:pt x="78" y="62"/>
                      <a:pt x="76" y="64"/>
                    </a:cubicBezTo>
                    <a:cubicBezTo>
                      <a:pt x="76" y="29"/>
                      <a:pt x="76" y="29"/>
                      <a:pt x="76" y="29"/>
                    </a:cubicBezTo>
                    <a:cubicBezTo>
                      <a:pt x="76" y="13"/>
                      <a:pt x="63" y="0"/>
                      <a:pt x="47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0" name="Freeform 101">
                <a:extLst>
                  <a:ext uri="{FF2B5EF4-FFF2-40B4-BE49-F238E27FC236}">
                    <a16:creationId xmlns:a16="http://schemas.microsoft.com/office/drawing/2014/main" id="{A1B8B69F-676C-4B74-9D85-82CD3C114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6203" y="3516677"/>
                <a:ext cx="426741" cy="443475"/>
              </a:xfrm>
              <a:custGeom>
                <a:avLst/>
                <a:gdLst>
                  <a:gd name="T0" fmla="*/ 79 w 112"/>
                  <a:gd name="T1" fmla="*/ 0 h 113"/>
                  <a:gd name="T2" fmla="*/ 33 w 112"/>
                  <a:gd name="T3" fmla="*/ 0 h 113"/>
                  <a:gd name="T4" fmla="*/ 0 w 112"/>
                  <a:gd name="T5" fmla="*/ 34 h 113"/>
                  <a:gd name="T6" fmla="*/ 0 w 112"/>
                  <a:gd name="T7" fmla="*/ 79 h 113"/>
                  <a:gd name="T8" fmla="*/ 33 w 112"/>
                  <a:gd name="T9" fmla="*/ 113 h 113"/>
                  <a:gd name="T10" fmla="*/ 79 w 112"/>
                  <a:gd name="T11" fmla="*/ 113 h 113"/>
                  <a:gd name="T12" fmla="*/ 112 w 112"/>
                  <a:gd name="T13" fmla="*/ 79 h 113"/>
                  <a:gd name="T14" fmla="*/ 112 w 112"/>
                  <a:gd name="T15" fmla="*/ 34 h 113"/>
                  <a:gd name="T16" fmla="*/ 79 w 112"/>
                  <a:gd name="T1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3">
                    <a:moveTo>
                      <a:pt x="79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98"/>
                      <a:pt x="15" y="113"/>
                      <a:pt x="33" y="113"/>
                    </a:cubicBezTo>
                    <a:cubicBezTo>
                      <a:pt x="79" y="113"/>
                      <a:pt x="79" y="113"/>
                      <a:pt x="79" y="113"/>
                    </a:cubicBezTo>
                    <a:cubicBezTo>
                      <a:pt x="97" y="113"/>
                      <a:pt x="112" y="98"/>
                      <a:pt x="112" y="79"/>
                    </a:cubicBezTo>
                    <a:cubicBezTo>
                      <a:pt x="112" y="34"/>
                      <a:pt x="112" y="34"/>
                      <a:pt x="112" y="34"/>
                    </a:cubicBezTo>
                    <a:cubicBezTo>
                      <a:pt x="112" y="15"/>
                      <a:pt x="97" y="0"/>
                      <a:pt x="79" y="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1" name="Freeform 102">
                <a:extLst>
                  <a:ext uri="{FF2B5EF4-FFF2-40B4-BE49-F238E27FC236}">
                    <a16:creationId xmlns:a16="http://schemas.microsoft.com/office/drawing/2014/main" id="{FEBC06E2-A1CF-49F4-AE6D-A118B262E5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03715" y="3559943"/>
                <a:ext cx="107340" cy="109516"/>
              </a:xfrm>
              <a:custGeom>
                <a:avLst/>
                <a:gdLst>
                  <a:gd name="T0" fmla="*/ 14 w 28"/>
                  <a:gd name="T1" fmla="*/ 6 h 28"/>
                  <a:gd name="T2" fmla="*/ 22 w 28"/>
                  <a:gd name="T3" fmla="*/ 14 h 28"/>
                  <a:gd name="T4" fmla="*/ 14 w 28"/>
                  <a:gd name="T5" fmla="*/ 22 h 28"/>
                  <a:gd name="T6" fmla="*/ 6 w 28"/>
                  <a:gd name="T7" fmla="*/ 14 h 28"/>
                  <a:gd name="T8" fmla="*/ 14 w 28"/>
                  <a:gd name="T9" fmla="*/ 6 h 28"/>
                  <a:gd name="T10" fmla="*/ 14 w 28"/>
                  <a:gd name="T11" fmla="*/ 0 h 28"/>
                  <a:gd name="T12" fmla="*/ 0 w 28"/>
                  <a:gd name="T13" fmla="*/ 14 h 28"/>
                  <a:gd name="T14" fmla="*/ 14 w 28"/>
                  <a:gd name="T15" fmla="*/ 28 h 28"/>
                  <a:gd name="T16" fmla="*/ 28 w 28"/>
                  <a:gd name="T17" fmla="*/ 14 h 28"/>
                  <a:gd name="T18" fmla="*/ 14 w 28"/>
                  <a:gd name="T1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6"/>
                    </a:moveTo>
                    <a:cubicBezTo>
                      <a:pt x="19" y="6"/>
                      <a:pt x="22" y="10"/>
                      <a:pt x="22" y="14"/>
                    </a:cubicBezTo>
                    <a:cubicBezTo>
                      <a:pt x="22" y="19"/>
                      <a:pt x="19" y="22"/>
                      <a:pt x="14" y="22"/>
                    </a:cubicBezTo>
                    <a:cubicBezTo>
                      <a:pt x="10" y="22"/>
                      <a:pt x="6" y="19"/>
                      <a:pt x="6" y="14"/>
                    </a:cubicBezTo>
                    <a:cubicBezTo>
                      <a:pt x="6" y="10"/>
                      <a:pt x="10" y="6"/>
                      <a:pt x="14" y="6"/>
                    </a:cubicBezTo>
                    <a:moveTo>
                      <a:pt x="14" y="0"/>
                    </a:moveTo>
                    <a:cubicBezTo>
                      <a:pt x="7" y="0"/>
                      <a:pt x="0" y="6"/>
                      <a:pt x="0" y="14"/>
                    </a:cubicBezTo>
                    <a:cubicBezTo>
                      <a:pt x="0" y="22"/>
                      <a:pt x="7" y="28"/>
                      <a:pt x="14" y="28"/>
                    </a:cubicBez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2" name="Freeform 103">
                <a:extLst>
                  <a:ext uri="{FF2B5EF4-FFF2-40B4-BE49-F238E27FC236}">
                    <a16:creationId xmlns:a16="http://schemas.microsoft.com/office/drawing/2014/main" id="{1D93C988-C47F-4BD8-ADFF-BEEF60D20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6203" y="3516677"/>
                <a:ext cx="426741" cy="443475"/>
              </a:xfrm>
              <a:custGeom>
                <a:avLst/>
                <a:gdLst>
                  <a:gd name="T0" fmla="*/ 79 w 112"/>
                  <a:gd name="T1" fmla="*/ 0 h 113"/>
                  <a:gd name="T2" fmla="*/ 33 w 112"/>
                  <a:gd name="T3" fmla="*/ 0 h 113"/>
                  <a:gd name="T4" fmla="*/ 0 w 112"/>
                  <a:gd name="T5" fmla="*/ 34 h 113"/>
                  <a:gd name="T6" fmla="*/ 0 w 112"/>
                  <a:gd name="T7" fmla="*/ 79 h 113"/>
                  <a:gd name="T8" fmla="*/ 33 w 112"/>
                  <a:gd name="T9" fmla="*/ 113 h 113"/>
                  <a:gd name="T10" fmla="*/ 79 w 112"/>
                  <a:gd name="T11" fmla="*/ 113 h 113"/>
                  <a:gd name="T12" fmla="*/ 112 w 112"/>
                  <a:gd name="T13" fmla="*/ 79 h 113"/>
                  <a:gd name="T14" fmla="*/ 112 w 112"/>
                  <a:gd name="T15" fmla="*/ 34 h 113"/>
                  <a:gd name="T16" fmla="*/ 79 w 112"/>
                  <a:gd name="T1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3">
                    <a:moveTo>
                      <a:pt x="79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98"/>
                      <a:pt x="15" y="113"/>
                      <a:pt x="33" y="113"/>
                    </a:cubicBezTo>
                    <a:cubicBezTo>
                      <a:pt x="79" y="113"/>
                      <a:pt x="79" y="113"/>
                      <a:pt x="79" y="113"/>
                    </a:cubicBezTo>
                    <a:cubicBezTo>
                      <a:pt x="97" y="113"/>
                      <a:pt x="112" y="98"/>
                      <a:pt x="112" y="79"/>
                    </a:cubicBezTo>
                    <a:cubicBezTo>
                      <a:pt x="112" y="34"/>
                      <a:pt x="112" y="34"/>
                      <a:pt x="112" y="34"/>
                    </a:cubicBezTo>
                    <a:cubicBezTo>
                      <a:pt x="112" y="15"/>
                      <a:pt x="97" y="0"/>
                      <a:pt x="79" y="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3" name="Oval 104">
                <a:extLst>
                  <a:ext uri="{FF2B5EF4-FFF2-40B4-BE49-F238E27FC236}">
                    <a16:creationId xmlns:a16="http://schemas.microsoft.com/office/drawing/2014/main" id="{1D73DB84-B845-4F68-AE00-6577AF7AE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7942" y="3658642"/>
                <a:ext cx="175409" cy="179823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4" name="Freeform 105">
                <a:extLst>
                  <a:ext uri="{FF2B5EF4-FFF2-40B4-BE49-F238E27FC236}">
                    <a16:creationId xmlns:a16="http://schemas.microsoft.com/office/drawing/2014/main" id="{2007E0DB-1E89-4D2E-85B2-E2C1A5B51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3800" y="3580223"/>
                <a:ext cx="311547" cy="321790"/>
              </a:xfrm>
              <a:custGeom>
                <a:avLst/>
                <a:gdLst>
                  <a:gd name="T0" fmla="*/ 67 w 82"/>
                  <a:gd name="T1" fmla="*/ 2 h 82"/>
                  <a:gd name="T2" fmla="*/ 58 w 82"/>
                  <a:gd name="T3" fmla="*/ 0 h 82"/>
                  <a:gd name="T4" fmla="*/ 25 w 82"/>
                  <a:gd name="T5" fmla="*/ 0 h 82"/>
                  <a:gd name="T6" fmla="*/ 0 w 82"/>
                  <a:gd name="T7" fmla="*/ 24 h 82"/>
                  <a:gd name="T8" fmla="*/ 0 w 82"/>
                  <a:gd name="T9" fmla="*/ 57 h 82"/>
                  <a:gd name="T10" fmla="*/ 25 w 82"/>
                  <a:gd name="T11" fmla="*/ 82 h 82"/>
                  <a:gd name="T12" fmla="*/ 58 w 82"/>
                  <a:gd name="T13" fmla="*/ 82 h 82"/>
                  <a:gd name="T14" fmla="*/ 82 w 82"/>
                  <a:gd name="T15" fmla="*/ 57 h 82"/>
                  <a:gd name="T16" fmla="*/ 82 w 82"/>
                  <a:gd name="T17" fmla="*/ 24 h 82"/>
                  <a:gd name="T18" fmla="*/ 80 w 82"/>
                  <a:gd name="T19" fmla="*/ 1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82">
                    <a:moveTo>
                      <a:pt x="67" y="2"/>
                    </a:moveTo>
                    <a:cubicBezTo>
                      <a:pt x="64" y="0"/>
                      <a:pt x="61" y="0"/>
                      <a:pt x="58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71"/>
                      <a:pt x="11" y="82"/>
                      <a:pt x="25" y="82"/>
                    </a:cubicBezTo>
                    <a:cubicBezTo>
                      <a:pt x="58" y="82"/>
                      <a:pt x="58" y="82"/>
                      <a:pt x="58" y="82"/>
                    </a:cubicBezTo>
                    <a:cubicBezTo>
                      <a:pt x="71" y="82"/>
                      <a:pt x="82" y="71"/>
                      <a:pt x="82" y="57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21"/>
                      <a:pt x="81" y="18"/>
                      <a:pt x="80" y="15"/>
                    </a:cubicBezTo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5" name="Oval 106">
                <a:extLst>
                  <a:ext uri="{FF2B5EF4-FFF2-40B4-BE49-F238E27FC236}">
                    <a16:creationId xmlns:a16="http://schemas.microsoft.com/office/drawing/2014/main" id="{FD270010-6E93-4DF3-8CF3-34746615B8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7508" y="4552352"/>
                <a:ext cx="289293" cy="298804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6" name="Freeform 107">
                <a:extLst>
                  <a:ext uri="{FF2B5EF4-FFF2-40B4-BE49-F238E27FC236}">
                    <a16:creationId xmlns:a16="http://schemas.microsoft.com/office/drawing/2014/main" id="{46AED996-6DE9-46DA-BAF4-F5481E6BD5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3067" y="4611843"/>
                <a:ext cx="98176" cy="86532"/>
              </a:xfrm>
              <a:custGeom>
                <a:avLst/>
                <a:gdLst>
                  <a:gd name="T0" fmla="*/ 0 w 26"/>
                  <a:gd name="T1" fmla="*/ 4 h 22"/>
                  <a:gd name="T2" fmla="*/ 16 w 26"/>
                  <a:gd name="T3" fmla="*/ 1 h 22"/>
                  <a:gd name="T4" fmla="*/ 25 w 26"/>
                  <a:gd name="T5" fmla="*/ 7 h 22"/>
                  <a:gd name="T6" fmla="*/ 24 w 26"/>
                  <a:gd name="T7" fmla="*/ 16 h 22"/>
                  <a:gd name="T8" fmla="*/ 16 w 26"/>
                  <a:gd name="T9" fmla="*/ 21 h 22"/>
                  <a:gd name="T10" fmla="*/ 6 w 26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2">
                    <a:moveTo>
                      <a:pt x="0" y="4"/>
                    </a:moveTo>
                    <a:cubicBezTo>
                      <a:pt x="5" y="2"/>
                      <a:pt x="10" y="0"/>
                      <a:pt x="16" y="1"/>
                    </a:cubicBezTo>
                    <a:cubicBezTo>
                      <a:pt x="19" y="2"/>
                      <a:pt x="23" y="3"/>
                      <a:pt x="25" y="7"/>
                    </a:cubicBezTo>
                    <a:cubicBezTo>
                      <a:pt x="26" y="9"/>
                      <a:pt x="26" y="13"/>
                      <a:pt x="24" y="16"/>
                    </a:cubicBezTo>
                    <a:cubicBezTo>
                      <a:pt x="22" y="18"/>
                      <a:pt x="19" y="20"/>
                      <a:pt x="16" y="21"/>
                    </a:cubicBezTo>
                    <a:cubicBezTo>
                      <a:pt x="13" y="22"/>
                      <a:pt x="9" y="22"/>
                      <a:pt x="6" y="22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7" name="Freeform 108">
                <a:extLst>
                  <a:ext uri="{FF2B5EF4-FFF2-40B4-BE49-F238E27FC236}">
                    <a16:creationId xmlns:a16="http://schemas.microsoft.com/office/drawing/2014/main" id="{C66E312A-0073-43A0-A8C6-BF060F799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0921" y="4694318"/>
                <a:ext cx="128284" cy="98700"/>
              </a:xfrm>
              <a:custGeom>
                <a:avLst/>
                <a:gdLst>
                  <a:gd name="T0" fmla="*/ 6 w 34"/>
                  <a:gd name="T1" fmla="*/ 1 h 25"/>
                  <a:gd name="T2" fmla="*/ 16 w 34"/>
                  <a:gd name="T3" fmla="*/ 1 h 25"/>
                  <a:gd name="T4" fmla="*/ 25 w 34"/>
                  <a:gd name="T5" fmla="*/ 4 h 25"/>
                  <a:gd name="T6" fmla="*/ 17 w 34"/>
                  <a:gd name="T7" fmla="*/ 24 h 25"/>
                  <a:gd name="T8" fmla="*/ 0 w 34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5">
                    <a:moveTo>
                      <a:pt x="6" y="1"/>
                    </a:moveTo>
                    <a:cubicBezTo>
                      <a:pt x="9" y="0"/>
                      <a:pt x="12" y="0"/>
                      <a:pt x="16" y="1"/>
                    </a:cubicBezTo>
                    <a:cubicBezTo>
                      <a:pt x="19" y="1"/>
                      <a:pt x="23" y="2"/>
                      <a:pt x="25" y="4"/>
                    </a:cubicBezTo>
                    <a:cubicBezTo>
                      <a:pt x="34" y="11"/>
                      <a:pt x="25" y="22"/>
                      <a:pt x="17" y="24"/>
                    </a:cubicBezTo>
                    <a:cubicBezTo>
                      <a:pt x="10" y="25"/>
                      <a:pt x="3" y="22"/>
                      <a:pt x="0" y="16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8" name="Freeform 109">
                <a:extLst>
                  <a:ext uri="{FF2B5EF4-FFF2-40B4-BE49-F238E27FC236}">
                    <a16:creationId xmlns:a16="http://schemas.microsoft.com/office/drawing/2014/main" id="{0EB9894F-81C5-4D38-8234-9757F8445A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93431" y="3190831"/>
                <a:ext cx="396633" cy="730111"/>
              </a:xfrm>
              <a:custGeom>
                <a:avLst/>
                <a:gdLst>
                  <a:gd name="T0" fmla="*/ 93 w 104"/>
                  <a:gd name="T1" fmla="*/ 0 h 186"/>
                  <a:gd name="T2" fmla="*/ 13 w 104"/>
                  <a:gd name="T3" fmla="*/ 0 h 186"/>
                  <a:gd name="T4" fmla="*/ 0 w 104"/>
                  <a:gd name="T5" fmla="*/ 13 h 186"/>
                  <a:gd name="T6" fmla="*/ 0 w 104"/>
                  <a:gd name="T7" fmla="*/ 172 h 186"/>
                  <a:gd name="T8" fmla="*/ 13 w 104"/>
                  <a:gd name="T9" fmla="*/ 186 h 186"/>
                  <a:gd name="T10" fmla="*/ 90 w 104"/>
                  <a:gd name="T11" fmla="*/ 186 h 186"/>
                  <a:gd name="T12" fmla="*/ 103 w 104"/>
                  <a:gd name="T13" fmla="*/ 172 h 186"/>
                  <a:gd name="T14" fmla="*/ 103 w 104"/>
                  <a:gd name="T15" fmla="*/ 13 h 186"/>
                  <a:gd name="T16" fmla="*/ 93 w 104"/>
                  <a:gd name="T17" fmla="*/ 0 h 186"/>
                  <a:gd name="T18" fmla="*/ 52 w 104"/>
                  <a:gd name="T19" fmla="*/ 173 h 186"/>
                  <a:gd name="T20" fmla="*/ 43 w 104"/>
                  <a:gd name="T21" fmla="*/ 164 h 186"/>
                  <a:gd name="T22" fmla="*/ 52 w 104"/>
                  <a:gd name="T23" fmla="*/ 156 h 186"/>
                  <a:gd name="T24" fmla="*/ 60 w 104"/>
                  <a:gd name="T25" fmla="*/ 164 h 186"/>
                  <a:gd name="T26" fmla="*/ 52 w 104"/>
                  <a:gd name="T27" fmla="*/ 173 h 186"/>
                  <a:gd name="T28" fmla="*/ 81 w 104"/>
                  <a:gd name="T29" fmla="*/ 144 h 186"/>
                  <a:gd name="T30" fmla="*/ 21 w 104"/>
                  <a:gd name="T31" fmla="*/ 144 h 186"/>
                  <a:gd name="T32" fmla="*/ 13 w 104"/>
                  <a:gd name="T33" fmla="*/ 136 h 186"/>
                  <a:gd name="T34" fmla="*/ 13 w 104"/>
                  <a:gd name="T35" fmla="*/ 35 h 186"/>
                  <a:gd name="T36" fmla="*/ 21 w 104"/>
                  <a:gd name="T37" fmla="*/ 27 h 186"/>
                  <a:gd name="T38" fmla="*/ 82 w 104"/>
                  <a:gd name="T39" fmla="*/ 27 h 186"/>
                  <a:gd name="T40" fmla="*/ 90 w 104"/>
                  <a:gd name="T41" fmla="*/ 35 h 186"/>
                  <a:gd name="T42" fmla="*/ 89 w 104"/>
                  <a:gd name="T43" fmla="*/ 137 h 186"/>
                  <a:gd name="T44" fmla="*/ 81 w 104"/>
                  <a:gd name="T45" fmla="*/ 144 h 186"/>
                  <a:gd name="T46" fmla="*/ 93 w 104"/>
                  <a:gd name="T47" fmla="*/ 144 h 186"/>
                  <a:gd name="T48" fmla="*/ 93 w 104"/>
                  <a:gd name="T49" fmla="*/ 14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4" h="186">
                    <a:moveTo>
                      <a:pt x="9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0" y="180"/>
                      <a:pt x="6" y="186"/>
                      <a:pt x="13" y="186"/>
                    </a:cubicBezTo>
                    <a:cubicBezTo>
                      <a:pt x="90" y="186"/>
                      <a:pt x="90" y="186"/>
                      <a:pt x="90" y="186"/>
                    </a:cubicBezTo>
                    <a:cubicBezTo>
                      <a:pt x="97" y="186"/>
                      <a:pt x="103" y="180"/>
                      <a:pt x="103" y="172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4" y="1"/>
                      <a:pt x="93" y="0"/>
                      <a:pt x="93" y="0"/>
                    </a:cubicBezTo>
                    <a:close/>
                    <a:moveTo>
                      <a:pt x="52" y="173"/>
                    </a:moveTo>
                    <a:cubicBezTo>
                      <a:pt x="47" y="173"/>
                      <a:pt x="43" y="169"/>
                      <a:pt x="43" y="164"/>
                    </a:cubicBezTo>
                    <a:cubicBezTo>
                      <a:pt x="43" y="160"/>
                      <a:pt x="47" y="156"/>
                      <a:pt x="52" y="156"/>
                    </a:cubicBezTo>
                    <a:cubicBezTo>
                      <a:pt x="56" y="156"/>
                      <a:pt x="60" y="160"/>
                      <a:pt x="60" y="164"/>
                    </a:cubicBezTo>
                    <a:cubicBezTo>
                      <a:pt x="60" y="169"/>
                      <a:pt x="56" y="173"/>
                      <a:pt x="52" y="173"/>
                    </a:cubicBezTo>
                    <a:close/>
                    <a:moveTo>
                      <a:pt x="81" y="144"/>
                    </a:moveTo>
                    <a:cubicBezTo>
                      <a:pt x="21" y="144"/>
                      <a:pt x="21" y="144"/>
                      <a:pt x="21" y="144"/>
                    </a:cubicBezTo>
                    <a:cubicBezTo>
                      <a:pt x="16" y="144"/>
                      <a:pt x="13" y="140"/>
                      <a:pt x="13" y="136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1"/>
                      <a:pt x="17" y="27"/>
                      <a:pt x="21" y="27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6" y="27"/>
                      <a:pt x="90" y="31"/>
                      <a:pt x="90" y="35"/>
                    </a:cubicBezTo>
                    <a:cubicBezTo>
                      <a:pt x="89" y="137"/>
                      <a:pt x="89" y="137"/>
                      <a:pt x="89" y="137"/>
                    </a:cubicBezTo>
                    <a:cubicBezTo>
                      <a:pt x="89" y="141"/>
                      <a:pt x="85" y="144"/>
                      <a:pt x="81" y="144"/>
                    </a:cubicBezTo>
                    <a:close/>
                    <a:moveTo>
                      <a:pt x="93" y="144"/>
                    </a:moveTo>
                    <a:cubicBezTo>
                      <a:pt x="93" y="144"/>
                      <a:pt x="93" y="144"/>
                      <a:pt x="93" y="144"/>
                    </a:cubicBezTo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9" name="Line 110">
                <a:extLst>
                  <a:ext uri="{FF2B5EF4-FFF2-40B4-BE49-F238E27FC236}">
                    <a16:creationId xmlns:a16="http://schemas.microsoft.com/office/drawing/2014/main" id="{C064A1B8-BBB0-4349-BE74-EC9D8374D0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1136" y="3347669"/>
                <a:ext cx="201589" cy="255538"/>
              </a:xfrm>
              <a:prstGeom prst="line">
                <a:avLst/>
              </a:prstGeom>
              <a:solidFill>
                <a:schemeClr val="bg1"/>
              </a:solidFill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0" name="Line 111">
                <a:extLst>
                  <a:ext uri="{FF2B5EF4-FFF2-40B4-BE49-F238E27FC236}">
                    <a16:creationId xmlns:a16="http://schemas.microsoft.com/office/drawing/2014/main" id="{DA569F2B-BF2E-41AA-98A9-4BD17DE7D0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49205" y="3442313"/>
                <a:ext cx="137447" cy="164951"/>
              </a:xfrm>
              <a:prstGeom prst="line">
                <a:avLst/>
              </a:prstGeom>
              <a:solidFill>
                <a:schemeClr val="bg1"/>
              </a:solidFill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1" name="Line 112">
                <a:extLst>
                  <a:ext uri="{FF2B5EF4-FFF2-40B4-BE49-F238E27FC236}">
                    <a16:creationId xmlns:a16="http://schemas.microsoft.com/office/drawing/2014/main" id="{52134E53-CE74-482A-BB6C-198E519E65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097" y="3242209"/>
                <a:ext cx="137447" cy="0"/>
              </a:xfrm>
              <a:prstGeom prst="line">
                <a:avLst/>
              </a:prstGeom>
              <a:solidFill>
                <a:schemeClr val="bg1"/>
              </a:solidFill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2" name="Freeform 113">
                <a:extLst>
                  <a:ext uri="{FF2B5EF4-FFF2-40B4-BE49-F238E27FC236}">
                    <a16:creationId xmlns:a16="http://schemas.microsoft.com/office/drawing/2014/main" id="{19E609F4-341F-4FC3-A588-C0B7FCAE3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7466" y="3042104"/>
                <a:ext cx="77232" cy="94644"/>
              </a:xfrm>
              <a:custGeom>
                <a:avLst/>
                <a:gdLst>
                  <a:gd name="T0" fmla="*/ 0 w 20"/>
                  <a:gd name="T1" fmla="*/ 0 h 24"/>
                  <a:gd name="T2" fmla="*/ 20 w 20"/>
                  <a:gd name="T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0" h="24">
                    <a:moveTo>
                      <a:pt x="0" y="0"/>
                    </a:moveTo>
                    <a:cubicBezTo>
                      <a:pt x="7" y="8"/>
                      <a:pt x="13" y="16"/>
                      <a:pt x="20" y="24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3" name="Freeform 114">
                <a:extLst>
                  <a:ext uri="{FF2B5EF4-FFF2-40B4-BE49-F238E27FC236}">
                    <a16:creationId xmlns:a16="http://schemas.microsoft.com/office/drawing/2014/main" id="{C17E624F-BE67-46C2-8767-FBC3DD120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4548" y="2967742"/>
                <a:ext cx="3927" cy="156839"/>
              </a:xfrm>
              <a:custGeom>
                <a:avLst/>
                <a:gdLst>
                  <a:gd name="T0" fmla="*/ 1 w 1"/>
                  <a:gd name="T1" fmla="*/ 0 h 40"/>
                  <a:gd name="T2" fmla="*/ 0 w 1"/>
                  <a:gd name="T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40">
                    <a:moveTo>
                      <a:pt x="1" y="0"/>
                    </a:moveTo>
                    <a:cubicBezTo>
                      <a:pt x="1" y="13"/>
                      <a:pt x="0" y="27"/>
                      <a:pt x="0" y="4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4" name="Freeform 115">
                <a:extLst>
                  <a:ext uri="{FF2B5EF4-FFF2-40B4-BE49-F238E27FC236}">
                    <a16:creationId xmlns:a16="http://schemas.microsoft.com/office/drawing/2014/main" id="{F0269685-15D9-4237-840D-CD9CCC7CA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399" y="3054273"/>
                <a:ext cx="86395" cy="82475"/>
              </a:xfrm>
              <a:custGeom>
                <a:avLst/>
                <a:gdLst>
                  <a:gd name="T0" fmla="*/ 0 w 23"/>
                  <a:gd name="T1" fmla="*/ 21 h 21"/>
                  <a:gd name="T2" fmla="*/ 23 w 23"/>
                  <a:gd name="T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21">
                    <a:moveTo>
                      <a:pt x="0" y="21"/>
                    </a:moveTo>
                    <a:cubicBezTo>
                      <a:pt x="7" y="13"/>
                      <a:pt x="15" y="6"/>
                      <a:pt x="23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4" name="Oval 125">
                <a:extLst>
                  <a:ext uri="{FF2B5EF4-FFF2-40B4-BE49-F238E27FC236}">
                    <a16:creationId xmlns:a16="http://schemas.microsoft.com/office/drawing/2014/main" id="{30B89F11-1F6F-433B-9423-A622C84222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1819" y="2194365"/>
                <a:ext cx="287985" cy="298804"/>
              </a:xfrm>
              <a:prstGeom prst="ellipse">
                <a:avLst/>
              </a:pr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5" name="Freeform 126">
                <a:extLst>
                  <a:ext uri="{FF2B5EF4-FFF2-40B4-BE49-F238E27FC236}">
                    <a16:creationId xmlns:a16="http://schemas.microsoft.com/office/drawing/2014/main" id="{F58938E6-9FE3-4317-9740-10A5328EC2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069" y="2295769"/>
                <a:ext cx="95558" cy="129797"/>
              </a:xfrm>
              <a:custGeom>
                <a:avLst/>
                <a:gdLst>
                  <a:gd name="T0" fmla="*/ 0 w 25"/>
                  <a:gd name="T1" fmla="*/ 1 h 33"/>
                  <a:gd name="T2" fmla="*/ 25 w 25"/>
                  <a:gd name="T3" fmla="*/ 0 h 33"/>
                  <a:gd name="T4" fmla="*/ 11 w 25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33">
                    <a:moveTo>
                      <a:pt x="0" y="1"/>
                    </a:moveTo>
                    <a:cubicBezTo>
                      <a:pt x="8" y="1"/>
                      <a:pt x="16" y="0"/>
                      <a:pt x="25" y="0"/>
                    </a:cubicBezTo>
                    <a:cubicBezTo>
                      <a:pt x="15" y="7"/>
                      <a:pt x="9" y="20"/>
                      <a:pt x="11" y="33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6" name="Freeform 127">
                <a:extLst>
                  <a:ext uri="{FF2B5EF4-FFF2-40B4-BE49-F238E27FC236}">
                    <a16:creationId xmlns:a16="http://schemas.microsoft.com/office/drawing/2014/main" id="{8DE04D31-615C-4A29-A4DB-2C4C84EA3F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923" y="2367428"/>
                <a:ext cx="71996" cy="4056"/>
              </a:xfrm>
              <a:custGeom>
                <a:avLst/>
                <a:gdLst>
                  <a:gd name="T0" fmla="*/ 0 w 19"/>
                  <a:gd name="T1" fmla="*/ 1 h 1"/>
                  <a:gd name="T2" fmla="*/ 19 w 19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9" h="1">
                    <a:moveTo>
                      <a:pt x="0" y="1"/>
                    </a:moveTo>
                    <a:cubicBezTo>
                      <a:pt x="7" y="1"/>
                      <a:pt x="13" y="0"/>
                      <a:pt x="19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0" name="Freeform 131">
                <a:extLst>
                  <a:ext uri="{FF2B5EF4-FFF2-40B4-BE49-F238E27FC236}">
                    <a16:creationId xmlns:a16="http://schemas.microsoft.com/office/drawing/2014/main" id="{A3B4955C-27D9-42B2-9DC7-E6A1CE74CD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4998" y="1759003"/>
                <a:ext cx="483028" cy="494853"/>
              </a:xfrm>
              <a:custGeom>
                <a:avLst/>
                <a:gdLst>
                  <a:gd name="T0" fmla="*/ 126 w 127"/>
                  <a:gd name="T1" fmla="*/ 63 h 126"/>
                  <a:gd name="T2" fmla="*/ 63 w 127"/>
                  <a:gd name="T3" fmla="*/ 1 h 126"/>
                  <a:gd name="T4" fmla="*/ 1 w 127"/>
                  <a:gd name="T5" fmla="*/ 64 h 126"/>
                  <a:gd name="T6" fmla="*/ 65 w 127"/>
                  <a:gd name="T7" fmla="*/ 126 h 126"/>
                  <a:gd name="T8" fmla="*/ 65 w 127"/>
                  <a:gd name="T9" fmla="*/ 126 h 126"/>
                  <a:gd name="T10" fmla="*/ 65 w 127"/>
                  <a:gd name="T11" fmla="*/ 126 h 126"/>
                  <a:gd name="T12" fmla="*/ 65 w 127"/>
                  <a:gd name="T13" fmla="*/ 126 h 126"/>
                  <a:gd name="T14" fmla="*/ 126 w 127"/>
                  <a:gd name="T15" fmla="*/ 6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" h="126">
                    <a:moveTo>
                      <a:pt x="126" y="63"/>
                    </a:moveTo>
                    <a:cubicBezTo>
                      <a:pt x="126" y="28"/>
                      <a:pt x="98" y="1"/>
                      <a:pt x="63" y="1"/>
                    </a:cubicBezTo>
                    <a:cubicBezTo>
                      <a:pt x="63" y="1"/>
                      <a:pt x="3" y="0"/>
                      <a:pt x="1" y="64"/>
                    </a:cubicBezTo>
                    <a:cubicBezTo>
                      <a:pt x="0" y="99"/>
                      <a:pt x="30" y="126"/>
                      <a:pt x="65" y="126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99" y="126"/>
                      <a:pt x="127" y="97"/>
                      <a:pt x="126" y="63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1" name="Freeform 132">
                <a:extLst>
                  <a:ext uri="{FF2B5EF4-FFF2-40B4-BE49-F238E27FC236}">
                    <a16:creationId xmlns:a16="http://schemas.microsoft.com/office/drawing/2014/main" id="{6FA63EBC-D01F-4E25-8ED9-2011E88648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0771" y="1771171"/>
                <a:ext cx="178027" cy="482684"/>
              </a:xfrm>
              <a:custGeom>
                <a:avLst/>
                <a:gdLst>
                  <a:gd name="T0" fmla="*/ 47 w 47"/>
                  <a:gd name="T1" fmla="*/ 60 h 123"/>
                  <a:gd name="T2" fmla="*/ 24 w 47"/>
                  <a:gd name="T3" fmla="*/ 123 h 123"/>
                  <a:gd name="T4" fmla="*/ 0 w 47"/>
                  <a:gd name="T5" fmla="*/ 59 h 123"/>
                  <a:gd name="T6" fmla="*/ 24 w 47"/>
                  <a:gd name="T7" fmla="*/ 0 h 123"/>
                  <a:gd name="T8" fmla="*/ 47 w 47"/>
                  <a:gd name="T9" fmla="*/ 6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23">
                    <a:moveTo>
                      <a:pt x="47" y="60"/>
                    </a:moveTo>
                    <a:cubicBezTo>
                      <a:pt x="47" y="95"/>
                      <a:pt x="40" y="123"/>
                      <a:pt x="24" y="123"/>
                    </a:cubicBezTo>
                    <a:cubicBezTo>
                      <a:pt x="8" y="123"/>
                      <a:pt x="0" y="94"/>
                      <a:pt x="0" y="59"/>
                    </a:cubicBezTo>
                    <a:cubicBezTo>
                      <a:pt x="0" y="25"/>
                      <a:pt x="8" y="0"/>
                      <a:pt x="24" y="0"/>
                    </a:cubicBezTo>
                    <a:cubicBezTo>
                      <a:pt x="41" y="0"/>
                      <a:pt x="47" y="25"/>
                      <a:pt x="47" y="6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2" name="Freeform 133">
                <a:extLst>
                  <a:ext uri="{FF2B5EF4-FFF2-40B4-BE49-F238E27FC236}">
                    <a16:creationId xmlns:a16="http://schemas.microsoft.com/office/drawing/2014/main" id="{5E09DEAA-A893-4FB1-A0E3-551F6453D3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5470" y="1899617"/>
                <a:ext cx="476484" cy="200104"/>
              </a:xfrm>
              <a:custGeom>
                <a:avLst/>
                <a:gdLst>
                  <a:gd name="T0" fmla="*/ 61 w 125"/>
                  <a:gd name="T1" fmla="*/ 0 h 51"/>
                  <a:gd name="T2" fmla="*/ 125 w 125"/>
                  <a:gd name="T3" fmla="*/ 27 h 51"/>
                  <a:gd name="T4" fmla="*/ 62 w 125"/>
                  <a:gd name="T5" fmla="*/ 51 h 51"/>
                  <a:gd name="T6" fmla="*/ 0 w 125"/>
                  <a:gd name="T7" fmla="*/ 27 h 51"/>
                  <a:gd name="T8" fmla="*/ 61 w 12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51">
                    <a:moveTo>
                      <a:pt x="61" y="0"/>
                    </a:moveTo>
                    <a:cubicBezTo>
                      <a:pt x="96" y="0"/>
                      <a:pt x="125" y="11"/>
                      <a:pt x="125" y="27"/>
                    </a:cubicBezTo>
                    <a:cubicBezTo>
                      <a:pt x="125" y="43"/>
                      <a:pt x="97" y="51"/>
                      <a:pt x="62" y="51"/>
                    </a:cubicBezTo>
                    <a:cubicBezTo>
                      <a:pt x="27" y="51"/>
                      <a:pt x="0" y="43"/>
                      <a:pt x="0" y="27"/>
                    </a:cubicBezTo>
                    <a:cubicBezTo>
                      <a:pt x="0" y="11"/>
                      <a:pt x="27" y="0"/>
                      <a:pt x="61" y="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3" name="Oval 134">
                <a:extLst>
                  <a:ext uri="{FF2B5EF4-FFF2-40B4-BE49-F238E27FC236}">
                    <a16:creationId xmlns:a16="http://schemas.microsoft.com/office/drawing/2014/main" id="{A8DF6420-EE72-46A7-9C25-501F00E17B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1028" y="2386357"/>
                <a:ext cx="247405" cy="255538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4" name="Freeform 135">
                <a:extLst>
                  <a:ext uri="{FF2B5EF4-FFF2-40B4-BE49-F238E27FC236}">
                    <a16:creationId xmlns:a16="http://schemas.microsoft.com/office/drawing/2014/main" id="{6142B5C9-2024-454F-8ECB-42F6B2C0E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844" y="2759525"/>
                <a:ext cx="151846" cy="121685"/>
              </a:xfrm>
              <a:custGeom>
                <a:avLst/>
                <a:gdLst>
                  <a:gd name="T0" fmla="*/ 40 w 40"/>
                  <a:gd name="T1" fmla="*/ 31 h 31"/>
                  <a:gd name="T2" fmla="*/ 40 w 40"/>
                  <a:gd name="T3" fmla="*/ 12 h 31"/>
                  <a:gd name="T4" fmla="*/ 28 w 40"/>
                  <a:gd name="T5" fmla="*/ 0 h 31"/>
                  <a:gd name="T6" fmla="*/ 11 w 40"/>
                  <a:gd name="T7" fmla="*/ 0 h 31"/>
                  <a:gd name="T8" fmla="*/ 0 w 40"/>
                  <a:gd name="T9" fmla="*/ 12 h 31"/>
                  <a:gd name="T10" fmla="*/ 0 w 40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31">
                    <a:moveTo>
                      <a:pt x="40" y="31"/>
                    </a:move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5"/>
                      <a:pt x="35" y="0"/>
                      <a:pt x="28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31"/>
                      <a:pt x="0" y="31"/>
                      <a:pt x="0" y="3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5" name="Freeform 136">
                <a:extLst>
                  <a:ext uri="{FF2B5EF4-FFF2-40B4-BE49-F238E27FC236}">
                    <a16:creationId xmlns:a16="http://schemas.microsoft.com/office/drawing/2014/main" id="{97D67FEA-9BFB-42FC-8378-EFEA6C1C94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1393" y="2693274"/>
                <a:ext cx="281439" cy="191992"/>
              </a:xfrm>
              <a:custGeom>
                <a:avLst/>
                <a:gdLst>
                  <a:gd name="T0" fmla="*/ 0 w 74"/>
                  <a:gd name="T1" fmla="*/ 49 h 49"/>
                  <a:gd name="T2" fmla="*/ 0 w 74"/>
                  <a:gd name="T3" fmla="*/ 29 h 49"/>
                  <a:gd name="T4" fmla="*/ 28 w 74"/>
                  <a:gd name="T5" fmla="*/ 0 h 49"/>
                  <a:gd name="T6" fmla="*/ 45 w 74"/>
                  <a:gd name="T7" fmla="*/ 0 h 49"/>
                  <a:gd name="T8" fmla="*/ 74 w 74"/>
                  <a:gd name="T9" fmla="*/ 29 h 49"/>
                  <a:gd name="T10" fmla="*/ 74 w 74"/>
                  <a:gd name="T11" fmla="*/ 4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49">
                    <a:moveTo>
                      <a:pt x="0" y="4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61" y="0"/>
                      <a:pt x="74" y="13"/>
                      <a:pt x="74" y="29"/>
                    </a:cubicBezTo>
                    <a:cubicBezTo>
                      <a:pt x="74" y="47"/>
                      <a:pt x="74" y="47"/>
                      <a:pt x="74" y="47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6" name="Freeform 137">
                <a:extLst>
                  <a:ext uri="{FF2B5EF4-FFF2-40B4-BE49-F238E27FC236}">
                    <a16:creationId xmlns:a16="http://schemas.microsoft.com/office/drawing/2014/main" id="{5103A9AE-4EA7-4D35-95AA-6EF95A85F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5470" y="2590517"/>
                <a:ext cx="0" cy="90587"/>
              </a:xfrm>
              <a:custGeom>
                <a:avLst/>
                <a:gdLst>
                  <a:gd name="T0" fmla="*/ 0 h 23"/>
                  <a:gd name="T1" fmla="*/ 22 h 23"/>
                  <a:gd name="T2" fmla="*/ 23 h 2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3">
                    <a:moveTo>
                      <a:pt x="0" y="0"/>
                    </a:moveTo>
                    <a:cubicBezTo>
                      <a:pt x="0" y="7"/>
                      <a:pt x="0" y="14"/>
                      <a:pt x="0" y="22"/>
                    </a:cubicBezTo>
                    <a:cubicBezTo>
                      <a:pt x="0" y="23"/>
                      <a:pt x="0" y="23"/>
                      <a:pt x="0" y="23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7" name="Line 138">
                <a:extLst>
                  <a:ext uri="{FF2B5EF4-FFF2-40B4-BE49-F238E27FC236}">
                    <a16:creationId xmlns:a16="http://schemas.microsoft.com/office/drawing/2014/main" id="{35E4B63C-D425-4122-A94D-9C9775C167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7508" y="2633783"/>
                <a:ext cx="79850" cy="0"/>
              </a:xfrm>
              <a:prstGeom prst="line">
                <a:avLst/>
              </a:prstGeom>
              <a:solidFill>
                <a:schemeClr val="bg1"/>
              </a:solidFill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8" name="Oval 139">
                <a:extLst>
                  <a:ext uri="{FF2B5EF4-FFF2-40B4-BE49-F238E27FC236}">
                    <a16:creationId xmlns:a16="http://schemas.microsoft.com/office/drawing/2014/main" id="{ABA2CA13-9025-4089-A588-967BE52143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5170" y="2453960"/>
                <a:ext cx="117812" cy="124389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2" name="Freeform 176">
                <a:extLst>
                  <a:ext uri="{FF2B5EF4-FFF2-40B4-BE49-F238E27FC236}">
                    <a16:creationId xmlns:a16="http://schemas.microsoft.com/office/drawing/2014/main" id="{E32B55E1-F247-441B-8C31-69AB057A09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521" y="3623489"/>
                <a:ext cx="3927" cy="144670"/>
              </a:xfrm>
              <a:custGeom>
                <a:avLst/>
                <a:gdLst>
                  <a:gd name="T0" fmla="*/ 0 w 1"/>
                  <a:gd name="T1" fmla="*/ 0 h 37"/>
                  <a:gd name="T2" fmla="*/ 1 w 1"/>
                  <a:gd name="T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7">
                    <a:moveTo>
                      <a:pt x="0" y="0"/>
                    </a:moveTo>
                    <a:cubicBezTo>
                      <a:pt x="0" y="33"/>
                      <a:pt x="1" y="37"/>
                      <a:pt x="1" y="37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3" name="Freeform 177">
                <a:extLst>
                  <a:ext uri="{FF2B5EF4-FFF2-40B4-BE49-F238E27FC236}">
                    <a16:creationId xmlns:a16="http://schemas.microsoft.com/office/drawing/2014/main" id="{E6CE45D3-997A-4462-9BB8-A344EFBEA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8717" y="3528845"/>
                <a:ext cx="52361" cy="82475"/>
              </a:xfrm>
              <a:custGeom>
                <a:avLst/>
                <a:gdLst>
                  <a:gd name="T0" fmla="*/ 14 w 14"/>
                  <a:gd name="T1" fmla="*/ 0 h 21"/>
                  <a:gd name="T2" fmla="*/ 0 w 14"/>
                  <a:gd name="T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1">
                    <a:moveTo>
                      <a:pt x="14" y="0"/>
                    </a:moveTo>
                    <a:cubicBezTo>
                      <a:pt x="9" y="7"/>
                      <a:pt x="5" y="14"/>
                      <a:pt x="0" y="2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4" name="Freeform 178">
                <a:extLst>
                  <a:ext uri="{FF2B5EF4-FFF2-40B4-BE49-F238E27FC236}">
                    <a16:creationId xmlns:a16="http://schemas.microsoft.com/office/drawing/2014/main" id="{B55DBAFD-3908-441F-B41E-BF178202E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4256" y="3524789"/>
                <a:ext cx="53669" cy="82475"/>
              </a:xfrm>
              <a:custGeom>
                <a:avLst/>
                <a:gdLst>
                  <a:gd name="T0" fmla="*/ 0 w 14"/>
                  <a:gd name="T1" fmla="*/ 0 h 21"/>
                  <a:gd name="T2" fmla="*/ 14 w 14"/>
                  <a:gd name="T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1">
                    <a:moveTo>
                      <a:pt x="0" y="0"/>
                    </a:moveTo>
                    <a:cubicBezTo>
                      <a:pt x="5" y="7"/>
                      <a:pt x="9" y="14"/>
                      <a:pt x="14" y="2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5" name="Freeform 179">
                <a:extLst>
                  <a:ext uri="{FF2B5EF4-FFF2-40B4-BE49-F238E27FC236}">
                    <a16:creationId xmlns:a16="http://schemas.microsoft.com/office/drawing/2014/main" id="{7E1FDA3D-D678-4572-BB5D-D83F676FD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521" y="2869041"/>
                <a:ext cx="3927" cy="146022"/>
              </a:xfrm>
              <a:custGeom>
                <a:avLst/>
                <a:gdLst>
                  <a:gd name="T0" fmla="*/ 0 w 1"/>
                  <a:gd name="T1" fmla="*/ 37 h 37"/>
                  <a:gd name="T2" fmla="*/ 1 w 1"/>
                  <a:gd name="T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7">
                    <a:moveTo>
                      <a:pt x="0" y="37"/>
                    </a:moveTo>
                    <a:cubicBezTo>
                      <a:pt x="0" y="25"/>
                      <a:pt x="0" y="12"/>
                      <a:pt x="1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6" name="Freeform 180">
                <a:extLst>
                  <a:ext uri="{FF2B5EF4-FFF2-40B4-BE49-F238E27FC236}">
                    <a16:creationId xmlns:a16="http://schemas.microsoft.com/office/drawing/2014/main" id="{85BADB70-D239-4B71-ABB7-6480129EC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8610" y="2951517"/>
                <a:ext cx="52361" cy="82475"/>
              </a:xfrm>
              <a:custGeom>
                <a:avLst/>
                <a:gdLst>
                  <a:gd name="T0" fmla="*/ 14 w 14"/>
                  <a:gd name="T1" fmla="*/ 21 h 21"/>
                  <a:gd name="T2" fmla="*/ 0 w 14"/>
                  <a:gd name="T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1">
                    <a:moveTo>
                      <a:pt x="14" y="21"/>
                    </a:moveTo>
                    <a:cubicBezTo>
                      <a:pt x="9" y="14"/>
                      <a:pt x="5" y="7"/>
                      <a:pt x="0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7" name="Freeform 181">
                <a:extLst>
                  <a:ext uri="{FF2B5EF4-FFF2-40B4-BE49-F238E27FC236}">
                    <a16:creationId xmlns:a16="http://schemas.microsoft.com/office/drawing/2014/main" id="{2FB6DAE2-1858-4905-AD5E-8ADC113800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5673" y="2951517"/>
                <a:ext cx="52361" cy="82475"/>
              </a:xfrm>
              <a:custGeom>
                <a:avLst/>
                <a:gdLst>
                  <a:gd name="T0" fmla="*/ 0 w 14"/>
                  <a:gd name="T1" fmla="*/ 21 h 21"/>
                  <a:gd name="T2" fmla="*/ 14 w 14"/>
                  <a:gd name="T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14"/>
                      <a:pt x="9" y="7"/>
                      <a:pt x="14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8" name="Freeform 182">
                <a:extLst>
                  <a:ext uri="{FF2B5EF4-FFF2-40B4-BE49-F238E27FC236}">
                    <a16:creationId xmlns:a16="http://schemas.microsoft.com/office/drawing/2014/main" id="{B93EDE3D-7D39-4756-A333-24D8C2CA3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1527" y="3312516"/>
                <a:ext cx="103412" cy="4056"/>
              </a:xfrm>
              <a:custGeom>
                <a:avLst/>
                <a:gdLst>
                  <a:gd name="T0" fmla="*/ 27 w 27"/>
                  <a:gd name="T1" fmla="*/ 0 h 1"/>
                  <a:gd name="T2" fmla="*/ 0 w 27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">
                    <a:moveTo>
                      <a:pt x="27" y="0"/>
                    </a:moveTo>
                    <a:cubicBezTo>
                      <a:pt x="16" y="0"/>
                      <a:pt x="10" y="0"/>
                      <a:pt x="0" y="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9" name="Freeform 183">
                <a:extLst>
                  <a:ext uri="{FF2B5EF4-FFF2-40B4-BE49-F238E27FC236}">
                    <a16:creationId xmlns:a16="http://schemas.microsoft.com/office/drawing/2014/main" id="{EE29FA38-762E-46CF-BD3A-9F2E8577E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5995" y="3312516"/>
                <a:ext cx="121739" cy="4056"/>
              </a:xfrm>
              <a:custGeom>
                <a:avLst/>
                <a:gdLst>
                  <a:gd name="T0" fmla="*/ 32 w 32"/>
                  <a:gd name="T1" fmla="*/ 0 h 1"/>
                  <a:gd name="T2" fmla="*/ 0 w 32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1">
                    <a:moveTo>
                      <a:pt x="32" y="0"/>
                    </a:moveTo>
                    <a:cubicBezTo>
                      <a:pt x="21" y="0"/>
                      <a:pt x="11" y="0"/>
                      <a:pt x="0" y="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0" name="Freeform 184">
                <a:extLst>
                  <a:ext uri="{FF2B5EF4-FFF2-40B4-BE49-F238E27FC236}">
                    <a16:creationId xmlns:a16="http://schemas.microsoft.com/office/drawing/2014/main" id="{91A62385-2E3E-4FF4-BE12-C9EB9FD97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936" y="3058329"/>
                <a:ext cx="544553" cy="482684"/>
              </a:xfrm>
              <a:custGeom>
                <a:avLst/>
                <a:gdLst>
                  <a:gd name="T0" fmla="*/ 141 w 143"/>
                  <a:gd name="T1" fmla="*/ 38 h 123"/>
                  <a:gd name="T2" fmla="*/ 129 w 143"/>
                  <a:gd name="T3" fmla="*/ 14 h 123"/>
                  <a:gd name="T4" fmla="*/ 129 w 143"/>
                  <a:gd name="T5" fmla="*/ 14 h 123"/>
                  <a:gd name="T6" fmla="*/ 81 w 143"/>
                  <a:gd name="T7" fmla="*/ 14 h 123"/>
                  <a:gd name="T8" fmla="*/ 71 w 143"/>
                  <a:gd name="T9" fmla="*/ 24 h 123"/>
                  <a:gd name="T10" fmla="*/ 62 w 143"/>
                  <a:gd name="T11" fmla="*/ 14 h 123"/>
                  <a:gd name="T12" fmla="*/ 14 w 143"/>
                  <a:gd name="T13" fmla="*/ 14 h 123"/>
                  <a:gd name="T14" fmla="*/ 14 w 143"/>
                  <a:gd name="T15" fmla="*/ 14 h 123"/>
                  <a:gd name="T16" fmla="*/ 2 w 143"/>
                  <a:gd name="T17" fmla="*/ 38 h 123"/>
                  <a:gd name="T18" fmla="*/ 71 w 143"/>
                  <a:gd name="T19" fmla="*/ 123 h 123"/>
                  <a:gd name="T20" fmla="*/ 71 w 143"/>
                  <a:gd name="T21" fmla="*/ 123 h 123"/>
                  <a:gd name="T22" fmla="*/ 71 w 143"/>
                  <a:gd name="T23" fmla="*/ 123 h 123"/>
                  <a:gd name="T24" fmla="*/ 71 w 143"/>
                  <a:gd name="T25" fmla="*/ 123 h 123"/>
                  <a:gd name="T26" fmla="*/ 71 w 143"/>
                  <a:gd name="T27" fmla="*/ 123 h 123"/>
                  <a:gd name="T28" fmla="*/ 141 w 143"/>
                  <a:gd name="T29" fmla="*/ 38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3" h="123">
                    <a:moveTo>
                      <a:pt x="141" y="38"/>
                    </a:moveTo>
                    <a:cubicBezTo>
                      <a:pt x="139" y="26"/>
                      <a:pt x="133" y="18"/>
                      <a:pt x="129" y="14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16" y="0"/>
                      <a:pt x="94" y="0"/>
                      <a:pt x="81" y="14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49" y="0"/>
                      <a:pt x="27" y="0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0" y="18"/>
                      <a:pt x="4" y="26"/>
                      <a:pt x="2" y="38"/>
                    </a:cubicBezTo>
                    <a:cubicBezTo>
                      <a:pt x="0" y="60"/>
                      <a:pt x="11" y="89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131" y="89"/>
                      <a:pt x="143" y="60"/>
                      <a:pt x="141" y="38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1" name="Freeform 185">
                <a:extLst>
                  <a:ext uri="{FF2B5EF4-FFF2-40B4-BE49-F238E27FC236}">
                    <a16:creationId xmlns:a16="http://schemas.microsoft.com/office/drawing/2014/main" id="{428CDCDF-C141-40F1-84DF-94097E251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8717" y="3171902"/>
                <a:ext cx="60215" cy="47322"/>
              </a:xfrm>
              <a:custGeom>
                <a:avLst/>
                <a:gdLst>
                  <a:gd name="T0" fmla="*/ 0 w 16"/>
                  <a:gd name="T1" fmla="*/ 12 h 12"/>
                  <a:gd name="T2" fmla="*/ 16 w 16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" h="12">
                    <a:moveTo>
                      <a:pt x="0" y="12"/>
                    </a:moveTo>
                    <a:cubicBezTo>
                      <a:pt x="4" y="8"/>
                      <a:pt x="10" y="4"/>
                      <a:pt x="16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2" name="Freeform 186">
                <a:extLst>
                  <a:ext uri="{FF2B5EF4-FFF2-40B4-BE49-F238E27FC236}">
                    <a16:creationId xmlns:a16="http://schemas.microsoft.com/office/drawing/2014/main" id="{0F689A5B-F2DE-47C5-89D3-CD901504D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6571" y="3242209"/>
                <a:ext cx="71996" cy="55434"/>
              </a:xfrm>
              <a:custGeom>
                <a:avLst/>
                <a:gdLst>
                  <a:gd name="T0" fmla="*/ 0 w 19"/>
                  <a:gd name="T1" fmla="*/ 14 h 14"/>
                  <a:gd name="T2" fmla="*/ 19 w 19"/>
                  <a:gd name="T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9" h="14">
                    <a:moveTo>
                      <a:pt x="0" y="14"/>
                    </a:moveTo>
                    <a:cubicBezTo>
                      <a:pt x="6" y="9"/>
                      <a:pt x="13" y="5"/>
                      <a:pt x="19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3" name="Freeform 187">
                <a:extLst>
                  <a:ext uri="{FF2B5EF4-FFF2-40B4-BE49-F238E27FC236}">
                    <a16:creationId xmlns:a16="http://schemas.microsoft.com/office/drawing/2014/main" id="{92CD5BAF-FB72-4379-A4E2-D0D76F2E4B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460" y="3312516"/>
                <a:ext cx="64142" cy="51378"/>
              </a:xfrm>
              <a:custGeom>
                <a:avLst/>
                <a:gdLst>
                  <a:gd name="T0" fmla="*/ 0 w 17"/>
                  <a:gd name="T1" fmla="*/ 13 h 13"/>
                  <a:gd name="T2" fmla="*/ 17 w 17"/>
                  <a:gd name="T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13">
                    <a:moveTo>
                      <a:pt x="0" y="13"/>
                    </a:moveTo>
                    <a:cubicBezTo>
                      <a:pt x="4" y="10"/>
                      <a:pt x="13" y="3"/>
                      <a:pt x="17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4" name="Freeform 188">
                <a:extLst>
                  <a:ext uri="{FF2B5EF4-FFF2-40B4-BE49-F238E27FC236}">
                    <a16:creationId xmlns:a16="http://schemas.microsoft.com/office/drawing/2014/main" id="{FD9FFD67-0225-43EF-B3E5-EB0EAFCB3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9040" y="3372006"/>
                <a:ext cx="57597" cy="43266"/>
              </a:xfrm>
              <a:custGeom>
                <a:avLst/>
                <a:gdLst>
                  <a:gd name="T0" fmla="*/ 0 w 15"/>
                  <a:gd name="T1" fmla="*/ 11 h 11"/>
                  <a:gd name="T2" fmla="*/ 15 w 15"/>
                  <a:gd name="T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11">
                    <a:moveTo>
                      <a:pt x="0" y="11"/>
                    </a:moveTo>
                    <a:cubicBezTo>
                      <a:pt x="3" y="8"/>
                      <a:pt x="12" y="2"/>
                      <a:pt x="15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5" name="Freeform 189">
                <a:extLst>
                  <a:ext uri="{FF2B5EF4-FFF2-40B4-BE49-F238E27FC236}">
                    <a16:creationId xmlns:a16="http://schemas.microsoft.com/office/drawing/2014/main" id="{97B0699A-720E-482C-BCA1-57C1B197B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6637" y="3430145"/>
                <a:ext cx="49743" cy="35153"/>
              </a:xfrm>
              <a:custGeom>
                <a:avLst/>
                <a:gdLst>
                  <a:gd name="T0" fmla="*/ 0 w 13"/>
                  <a:gd name="T1" fmla="*/ 9 h 9"/>
                  <a:gd name="T2" fmla="*/ 13 w 13"/>
                  <a:gd name="T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9">
                    <a:moveTo>
                      <a:pt x="0" y="9"/>
                    </a:moveTo>
                    <a:cubicBezTo>
                      <a:pt x="5" y="5"/>
                      <a:pt x="8" y="3"/>
                      <a:pt x="13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6" name="Freeform 190">
                <a:extLst>
                  <a:ext uri="{FF2B5EF4-FFF2-40B4-BE49-F238E27FC236}">
                    <a16:creationId xmlns:a16="http://schemas.microsoft.com/office/drawing/2014/main" id="{AD424B7E-0BFD-4388-B5FA-7A0D33A9A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8633" y="3485579"/>
                <a:ext cx="37961" cy="27041"/>
              </a:xfrm>
              <a:custGeom>
                <a:avLst/>
                <a:gdLst>
                  <a:gd name="T0" fmla="*/ 0 w 10"/>
                  <a:gd name="T1" fmla="*/ 7 h 7"/>
                  <a:gd name="T2" fmla="*/ 10 w 10"/>
                  <a:gd name="T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7">
                    <a:moveTo>
                      <a:pt x="0" y="7"/>
                    </a:moveTo>
                    <a:cubicBezTo>
                      <a:pt x="4" y="4"/>
                      <a:pt x="6" y="3"/>
                      <a:pt x="10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7" name="Freeform 191">
                <a:extLst>
                  <a:ext uri="{FF2B5EF4-FFF2-40B4-BE49-F238E27FC236}">
                    <a16:creationId xmlns:a16="http://schemas.microsoft.com/office/drawing/2014/main" id="{4758EA0A-8472-4222-AEC8-AE47B651B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4299" y="3116468"/>
                <a:ext cx="113884" cy="133853"/>
              </a:xfrm>
              <a:custGeom>
                <a:avLst/>
                <a:gdLst>
                  <a:gd name="T0" fmla="*/ 9 w 30"/>
                  <a:gd name="T1" fmla="*/ 14 h 34"/>
                  <a:gd name="T2" fmla="*/ 17 w 30"/>
                  <a:gd name="T3" fmla="*/ 24 h 34"/>
                  <a:gd name="T4" fmla="*/ 20 w 30"/>
                  <a:gd name="T5" fmla="*/ 31 h 34"/>
                  <a:gd name="T6" fmla="*/ 25 w 30"/>
                  <a:gd name="T7" fmla="*/ 33 h 34"/>
                  <a:gd name="T8" fmla="*/ 30 w 30"/>
                  <a:gd name="T9" fmla="*/ 26 h 34"/>
                  <a:gd name="T10" fmla="*/ 24 w 30"/>
                  <a:gd name="T11" fmla="*/ 9 h 34"/>
                  <a:gd name="T12" fmla="*/ 8 w 30"/>
                  <a:gd name="T13" fmla="*/ 1 h 34"/>
                  <a:gd name="T14" fmla="*/ 9 w 30"/>
                  <a:gd name="T15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4">
                    <a:moveTo>
                      <a:pt x="9" y="14"/>
                    </a:moveTo>
                    <a:cubicBezTo>
                      <a:pt x="13" y="16"/>
                      <a:pt x="16" y="20"/>
                      <a:pt x="17" y="24"/>
                    </a:cubicBezTo>
                    <a:cubicBezTo>
                      <a:pt x="18" y="26"/>
                      <a:pt x="19" y="29"/>
                      <a:pt x="20" y="31"/>
                    </a:cubicBezTo>
                    <a:cubicBezTo>
                      <a:pt x="21" y="32"/>
                      <a:pt x="23" y="34"/>
                      <a:pt x="25" y="33"/>
                    </a:cubicBezTo>
                    <a:cubicBezTo>
                      <a:pt x="29" y="33"/>
                      <a:pt x="30" y="29"/>
                      <a:pt x="30" y="26"/>
                    </a:cubicBezTo>
                    <a:cubicBezTo>
                      <a:pt x="30" y="20"/>
                      <a:pt x="28" y="14"/>
                      <a:pt x="24" y="9"/>
                    </a:cubicBezTo>
                    <a:cubicBezTo>
                      <a:pt x="21" y="6"/>
                      <a:pt x="13" y="0"/>
                      <a:pt x="8" y="1"/>
                    </a:cubicBezTo>
                    <a:cubicBezTo>
                      <a:pt x="0" y="4"/>
                      <a:pt x="5" y="11"/>
                      <a:pt x="9" y="14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8" name="Freeform 192">
                <a:extLst>
                  <a:ext uri="{FF2B5EF4-FFF2-40B4-BE49-F238E27FC236}">
                    <a16:creationId xmlns:a16="http://schemas.microsoft.com/office/drawing/2014/main" id="{461EB068-6095-4924-B09B-02FA49CFE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9750" y="3285475"/>
                <a:ext cx="44507" cy="51378"/>
              </a:xfrm>
              <a:custGeom>
                <a:avLst/>
                <a:gdLst>
                  <a:gd name="T0" fmla="*/ 4 w 12"/>
                  <a:gd name="T1" fmla="*/ 1 h 13"/>
                  <a:gd name="T2" fmla="*/ 12 w 12"/>
                  <a:gd name="T3" fmla="*/ 7 h 13"/>
                  <a:gd name="T4" fmla="*/ 4 w 12"/>
                  <a:gd name="T5" fmla="*/ 12 h 13"/>
                  <a:gd name="T6" fmla="*/ 3 w 12"/>
                  <a:gd name="T7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3">
                    <a:moveTo>
                      <a:pt x="4" y="1"/>
                    </a:moveTo>
                    <a:cubicBezTo>
                      <a:pt x="8" y="0"/>
                      <a:pt x="12" y="3"/>
                      <a:pt x="12" y="7"/>
                    </a:cubicBezTo>
                    <a:cubicBezTo>
                      <a:pt x="12" y="10"/>
                      <a:pt x="8" y="13"/>
                      <a:pt x="4" y="12"/>
                    </a:cubicBezTo>
                    <a:cubicBezTo>
                      <a:pt x="1" y="10"/>
                      <a:pt x="0" y="5"/>
                      <a:pt x="3" y="2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9" name="Freeform 193">
                <a:extLst>
                  <a:ext uri="{FF2B5EF4-FFF2-40B4-BE49-F238E27FC236}">
                    <a16:creationId xmlns:a16="http://schemas.microsoft.com/office/drawing/2014/main" id="{DC1BA28F-285A-49F8-AB54-092D553C36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68932" y="1484535"/>
                <a:ext cx="514445" cy="544879"/>
              </a:xfrm>
              <a:custGeom>
                <a:avLst/>
                <a:gdLst>
                  <a:gd name="T0" fmla="*/ 67 w 135"/>
                  <a:gd name="T1" fmla="*/ 0 h 139"/>
                  <a:gd name="T2" fmla="*/ 0 w 135"/>
                  <a:gd name="T3" fmla="*/ 62 h 139"/>
                  <a:gd name="T4" fmla="*/ 17 w 135"/>
                  <a:gd name="T5" fmla="*/ 103 h 139"/>
                  <a:gd name="T6" fmla="*/ 25 w 135"/>
                  <a:gd name="T7" fmla="*/ 122 h 139"/>
                  <a:gd name="T8" fmla="*/ 25 w 135"/>
                  <a:gd name="T9" fmla="*/ 139 h 139"/>
                  <a:gd name="T10" fmla="*/ 44 w 135"/>
                  <a:gd name="T11" fmla="*/ 126 h 139"/>
                  <a:gd name="T12" fmla="*/ 56 w 135"/>
                  <a:gd name="T13" fmla="*/ 123 h 139"/>
                  <a:gd name="T14" fmla="*/ 67 w 135"/>
                  <a:gd name="T15" fmla="*/ 124 h 139"/>
                  <a:gd name="T16" fmla="*/ 135 w 135"/>
                  <a:gd name="T17" fmla="*/ 62 h 139"/>
                  <a:gd name="T18" fmla="*/ 67 w 135"/>
                  <a:gd name="T19" fmla="*/ 0 h 139"/>
                  <a:gd name="T20" fmla="*/ 71 w 135"/>
                  <a:gd name="T21" fmla="*/ 75 h 139"/>
                  <a:gd name="T22" fmla="*/ 62 w 135"/>
                  <a:gd name="T23" fmla="*/ 65 h 139"/>
                  <a:gd name="T24" fmla="*/ 53 w 135"/>
                  <a:gd name="T25" fmla="*/ 64 h 139"/>
                  <a:gd name="T26" fmla="*/ 25 w 135"/>
                  <a:gd name="T27" fmla="*/ 80 h 139"/>
                  <a:gd name="T28" fmla="*/ 56 w 135"/>
                  <a:gd name="T29" fmla="*/ 46 h 139"/>
                  <a:gd name="T30" fmla="*/ 63 w 135"/>
                  <a:gd name="T31" fmla="*/ 46 h 139"/>
                  <a:gd name="T32" fmla="*/ 73 w 135"/>
                  <a:gd name="T33" fmla="*/ 57 h 139"/>
                  <a:gd name="T34" fmla="*/ 82 w 135"/>
                  <a:gd name="T35" fmla="*/ 58 h 139"/>
                  <a:gd name="T36" fmla="*/ 110 w 135"/>
                  <a:gd name="T37" fmla="*/ 42 h 139"/>
                  <a:gd name="T38" fmla="*/ 81 w 135"/>
                  <a:gd name="T39" fmla="*/ 75 h 139"/>
                  <a:gd name="T40" fmla="*/ 71 w 135"/>
                  <a:gd name="T41" fmla="*/ 7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9">
                    <a:moveTo>
                      <a:pt x="67" y="0"/>
                    </a:moveTo>
                    <a:cubicBezTo>
                      <a:pt x="30" y="0"/>
                      <a:pt x="0" y="28"/>
                      <a:pt x="0" y="62"/>
                    </a:cubicBezTo>
                    <a:cubicBezTo>
                      <a:pt x="0" y="78"/>
                      <a:pt x="6" y="92"/>
                      <a:pt x="17" y="103"/>
                    </a:cubicBezTo>
                    <a:cubicBezTo>
                      <a:pt x="22" y="108"/>
                      <a:pt x="25" y="115"/>
                      <a:pt x="25" y="122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44" y="126"/>
                      <a:pt x="44" y="126"/>
                      <a:pt x="44" y="126"/>
                    </a:cubicBezTo>
                    <a:cubicBezTo>
                      <a:pt x="47" y="123"/>
                      <a:pt x="52" y="122"/>
                      <a:pt x="56" y="123"/>
                    </a:cubicBezTo>
                    <a:cubicBezTo>
                      <a:pt x="60" y="124"/>
                      <a:pt x="64" y="124"/>
                      <a:pt x="67" y="124"/>
                    </a:cubicBezTo>
                    <a:cubicBezTo>
                      <a:pt x="105" y="124"/>
                      <a:pt x="135" y="96"/>
                      <a:pt x="135" y="62"/>
                    </a:cubicBezTo>
                    <a:cubicBezTo>
                      <a:pt x="135" y="28"/>
                      <a:pt x="105" y="0"/>
                      <a:pt x="67" y="0"/>
                    </a:cubicBezTo>
                    <a:close/>
                    <a:moveTo>
                      <a:pt x="71" y="75"/>
                    </a:moveTo>
                    <a:cubicBezTo>
                      <a:pt x="62" y="65"/>
                      <a:pt x="62" y="65"/>
                      <a:pt x="62" y="65"/>
                    </a:cubicBezTo>
                    <a:cubicBezTo>
                      <a:pt x="59" y="63"/>
                      <a:pt x="56" y="62"/>
                      <a:pt x="53" y="64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8" y="44"/>
                      <a:pt x="61" y="44"/>
                      <a:pt x="63" y="46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6" y="59"/>
                      <a:pt x="79" y="60"/>
                      <a:pt x="82" y="58"/>
                    </a:cubicBezTo>
                    <a:cubicBezTo>
                      <a:pt x="110" y="42"/>
                      <a:pt x="110" y="42"/>
                      <a:pt x="110" y="42"/>
                    </a:cubicBezTo>
                    <a:cubicBezTo>
                      <a:pt x="81" y="75"/>
                      <a:pt x="81" y="75"/>
                      <a:pt x="81" y="75"/>
                    </a:cubicBezTo>
                    <a:cubicBezTo>
                      <a:pt x="78" y="78"/>
                      <a:pt x="73" y="78"/>
                      <a:pt x="71" y="75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0" name="Freeform 194">
                <a:extLst>
                  <a:ext uri="{FF2B5EF4-FFF2-40B4-BE49-F238E27FC236}">
                    <a16:creationId xmlns:a16="http://schemas.microsoft.com/office/drawing/2014/main" id="{CE23E45F-F9EE-46B6-BDA7-533791C19B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1377" y="1327696"/>
                <a:ext cx="137447" cy="140614"/>
              </a:xfrm>
              <a:custGeom>
                <a:avLst/>
                <a:gdLst>
                  <a:gd name="T0" fmla="*/ 36 w 36"/>
                  <a:gd name="T1" fmla="*/ 36 h 36"/>
                  <a:gd name="T2" fmla="*/ 0 w 36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6" h="36">
                    <a:moveTo>
                      <a:pt x="36" y="36"/>
                    </a:moveTo>
                    <a:cubicBezTo>
                      <a:pt x="23" y="25"/>
                      <a:pt x="11" y="13"/>
                      <a:pt x="0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1" name="Freeform 195">
                <a:extLst>
                  <a:ext uri="{FF2B5EF4-FFF2-40B4-BE49-F238E27FC236}">
                    <a16:creationId xmlns:a16="http://schemas.microsoft.com/office/drawing/2014/main" id="{483E0343-C7FC-493C-971C-686809304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0714" y="1197899"/>
                <a:ext cx="117812" cy="175767"/>
              </a:xfrm>
              <a:custGeom>
                <a:avLst/>
                <a:gdLst>
                  <a:gd name="T0" fmla="*/ 31 w 31"/>
                  <a:gd name="T1" fmla="*/ 45 h 45"/>
                  <a:gd name="T2" fmla="*/ 0 w 31"/>
                  <a:gd name="T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1" h="45">
                    <a:moveTo>
                      <a:pt x="31" y="45"/>
                    </a:moveTo>
                    <a:cubicBezTo>
                      <a:pt x="22" y="31"/>
                      <a:pt x="9" y="14"/>
                      <a:pt x="0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2" name="Freeform 196">
                <a:extLst>
                  <a:ext uri="{FF2B5EF4-FFF2-40B4-BE49-F238E27FC236}">
                    <a16:creationId xmlns:a16="http://schemas.microsoft.com/office/drawing/2014/main" id="{CA80D6F2-865F-4422-AF40-E4DEEADAA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2517" y="1123536"/>
                <a:ext cx="35343" cy="223089"/>
              </a:xfrm>
              <a:custGeom>
                <a:avLst/>
                <a:gdLst>
                  <a:gd name="T0" fmla="*/ 0 w 9"/>
                  <a:gd name="T1" fmla="*/ 57 h 57"/>
                  <a:gd name="T2" fmla="*/ 9 w 9"/>
                  <a:gd name="T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57">
                    <a:moveTo>
                      <a:pt x="0" y="57"/>
                    </a:moveTo>
                    <a:cubicBezTo>
                      <a:pt x="3" y="38"/>
                      <a:pt x="6" y="19"/>
                      <a:pt x="9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3" name="Freeform 197">
                <a:extLst>
                  <a:ext uri="{FF2B5EF4-FFF2-40B4-BE49-F238E27FC236}">
                    <a16:creationId xmlns:a16="http://schemas.microsoft.com/office/drawing/2014/main" id="{BFB1EC15-B04B-4718-B80A-8A542C69E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1853" y="1247925"/>
                <a:ext cx="117812" cy="154134"/>
              </a:xfrm>
              <a:custGeom>
                <a:avLst/>
                <a:gdLst>
                  <a:gd name="T0" fmla="*/ 0 w 31"/>
                  <a:gd name="T1" fmla="*/ 39 h 39"/>
                  <a:gd name="T2" fmla="*/ 31 w 31"/>
                  <a:gd name="T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1" h="39">
                    <a:moveTo>
                      <a:pt x="0" y="39"/>
                    </a:moveTo>
                    <a:cubicBezTo>
                      <a:pt x="12" y="27"/>
                      <a:pt x="23" y="14"/>
                      <a:pt x="31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4" name="Freeform 198">
                <a:extLst>
                  <a:ext uri="{FF2B5EF4-FFF2-40B4-BE49-F238E27FC236}">
                    <a16:creationId xmlns:a16="http://schemas.microsoft.com/office/drawing/2014/main" id="{C05BD769-B5D6-48EE-A03B-94189E527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7884" y="1449381"/>
                <a:ext cx="187190" cy="117629"/>
              </a:xfrm>
              <a:custGeom>
                <a:avLst/>
                <a:gdLst>
                  <a:gd name="T0" fmla="*/ 0 w 49"/>
                  <a:gd name="T1" fmla="*/ 30 h 30"/>
                  <a:gd name="T2" fmla="*/ 49 w 49"/>
                  <a:gd name="T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9" h="30">
                    <a:moveTo>
                      <a:pt x="0" y="30"/>
                    </a:moveTo>
                    <a:cubicBezTo>
                      <a:pt x="15" y="18"/>
                      <a:pt x="32" y="8"/>
                      <a:pt x="49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5" name="Freeform 208">
                <a:extLst>
                  <a:ext uri="{FF2B5EF4-FFF2-40B4-BE49-F238E27FC236}">
                    <a16:creationId xmlns:a16="http://schemas.microsoft.com/office/drawing/2014/main" id="{9A4E7125-FE55-4A4C-AD65-F20E632C0E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3923" y="3987192"/>
                <a:ext cx="722580" cy="440771"/>
              </a:xfrm>
              <a:custGeom>
                <a:avLst/>
                <a:gdLst>
                  <a:gd name="T0" fmla="*/ 179 w 190"/>
                  <a:gd name="T1" fmla="*/ 80 h 112"/>
                  <a:gd name="T2" fmla="*/ 176 w 190"/>
                  <a:gd name="T3" fmla="*/ 79 h 112"/>
                  <a:gd name="T4" fmla="*/ 161 w 190"/>
                  <a:gd name="T5" fmla="*/ 75 h 112"/>
                  <a:gd name="T6" fmla="*/ 130 w 190"/>
                  <a:gd name="T7" fmla="*/ 66 h 112"/>
                  <a:gd name="T8" fmla="*/ 121 w 190"/>
                  <a:gd name="T9" fmla="*/ 63 h 112"/>
                  <a:gd name="T10" fmla="*/ 113 w 190"/>
                  <a:gd name="T11" fmla="*/ 50 h 112"/>
                  <a:gd name="T12" fmla="*/ 91 w 190"/>
                  <a:gd name="T13" fmla="*/ 12 h 112"/>
                  <a:gd name="T14" fmla="*/ 41 w 190"/>
                  <a:gd name="T15" fmla="*/ 7 h 112"/>
                  <a:gd name="T16" fmla="*/ 22 w 190"/>
                  <a:gd name="T17" fmla="*/ 88 h 112"/>
                  <a:gd name="T18" fmla="*/ 83 w 190"/>
                  <a:gd name="T19" fmla="*/ 102 h 112"/>
                  <a:gd name="T20" fmla="*/ 126 w 190"/>
                  <a:gd name="T21" fmla="*/ 82 h 112"/>
                  <a:gd name="T22" fmla="*/ 158 w 190"/>
                  <a:gd name="T23" fmla="*/ 91 h 112"/>
                  <a:gd name="T24" fmla="*/ 169 w 190"/>
                  <a:gd name="T25" fmla="*/ 95 h 112"/>
                  <a:gd name="T26" fmla="*/ 181 w 190"/>
                  <a:gd name="T27" fmla="*/ 97 h 112"/>
                  <a:gd name="T28" fmla="*/ 188 w 190"/>
                  <a:gd name="T29" fmla="*/ 95 h 112"/>
                  <a:gd name="T30" fmla="*/ 188 w 190"/>
                  <a:gd name="T31" fmla="*/ 85 h 112"/>
                  <a:gd name="T32" fmla="*/ 179 w 190"/>
                  <a:gd name="T33" fmla="*/ 80 h 112"/>
                  <a:gd name="T34" fmla="*/ 80 w 190"/>
                  <a:gd name="T35" fmla="*/ 85 h 112"/>
                  <a:gd name="T36" fmla="*/ 32 w 190"/>
                  <a:gd name="T37" fmla="*/ 73 h 112"/>
                  <a:gd name="T38" fmla="*/ 44 w 190"/>
                  <a:gd name="T39" fmla="*/ 25 h 112"/>
                  <a:gd name="T40" fmla="*/ 92 w 190"/>
                  <a:gd name="T41" fmla="*/ 37 h 112"/>
                  <a:gd name="T42" fmla="*/ 80 w 190"/>
                  <a:gd name="T43" fmla="*/ 8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0" h="112">
                    <a:moveTo>
                      <a:pt x="179" y="80"/>
                    </a:moveTo>
                    <a:cubicBezTo>
                      <a:pt x="178" y="79"/>
                      <a:pt x="177" y="79"/>
                      <a:pt x="176" y="79"/>
                    </a:cubicBezTo>
                    <a:cubicBezTo>
                      <a:pt x="171" y="78"/>
                      <a:pt x="166" y="76"/>
                      <a:pt x="161" y="75"/>
                    </a:cubicBezTo>
                    <a:cubicBezTo>
                      <a:pt x="151" y="72"/>
                      <a:pt x="141" y="69"/>
                      <a:pt x="130" y="66"/>
                    </a:cubicBezTo>
                    <a:cubicBezTo>
                      <a:pt x="130" y="65"/>
                      <a:pt x="125" y="64"/>
                      <a:pt x="121" y="63"/>
                    </a:cubicBezTo>
                    <a:cubicBezTo>
                      <a:pt x="113" y="60"/>
                      <a:pt x="114" y="54"/>
                      <a:pt x="113" y="50"/>
                    </a:cubicBezTo>
                    <a:cubicBezTo>
                      <a:pt x="111" y="36"/>
                      <a:pt x="106" y="22"/>
                      <a:pt x="91" y="12"/>
                    </a:cubicBezTo>
                    <a:cubicBezTo>
                      <a:pt x="76" y="2"/>
                      <a:pt x="57" y="0"/>
                      <a:pt x="41" y="7"/>
                    </a:cubicBezTo>
                    <a:cubicBezTo>
                      <a:pt x="9" y="21"/>
                      <a:pt x="0" y="61"/>
                      <a:pt x="22" y="88"/>
                    </a:cubicBezTo>
                    <a:cubicBezTo>
                      <a:pt x="36" y="106"/>
                      <a:pt x="62" y="112"/>
                      <a:pt x="83" y="102"/>
                    </a:cubicBezTo>
                    <a:cubicBezTo>
                      <a:pt x="103" y="94"/>
                      <a:pt x="109" y="76"/>
                      <a:pt x="126" y="82"/>
                    </a:cubicBezTo>
                    <a:cubicBezTo>
                      <a:pt x="137" y="85"/>
                      <a:pt x="148" y="88"/>
                      <a:pt x="158" y="91"/>
                    </a:cubicBezTo>
                    <a:cubicBezTo>
                      <a:pt x="162" y="92"/>
                      <a:pt x="165" y="93"/>
                      <a:pt x="169" y="95"/>
                    </a:cubicBezTo>
                    <a:cubicBezTo>
                      <a:pt x="173" y="96"/>
                      <a:pt x="177" y="97"/>
                      <a:pt x="181" y="97"/>
                    </a:cubicBezTo>
                    <a:cubicBezTo>
                      <a:pt x="184" y="97"/>
                      <a:pt x="186" y="97"/>
                      <a:pt x="188" y="95"/>
                    </a:cubicBezTo>
                    <a:cubicBezTo>
                      <a:pt x="190" y="92"/>
                      <a:pt x="190" y="87"/>
                      <a:pt x="188" y="85"/>
                    </a:cubicBezTo>
                    <a:cubicBezTo>
                      <a:pt x="186" y="82"/>
                      <a:pt x="183" y="81"/>
                      <a:pt x="179" y="80"/>
                    </a:cubicBezTo>
                    <a:close/>
                    <a:moveTo>
                      <a:pt x="80" y="85"/>
                    </a:moveTo>
                    <a:cubicBezTo>
                      <a:pt x="63" y="95"/>
                      <a:pt x="42" y="89"/>
                      <a:pt x="32" y="73"/>
                    </a:cubicBezTo>
                    <a:cubicBezTo>
                      <a:pt x="22" y="56"/>
                      <a:pt x="27" y="35"/>
                      <a:pt x="44" y="25"/>
                    </a:cubicBezTo>
                    <a:cubicBezTo>
                      <a:pt x="60" y="15"/>
                      <a:pt x="82" y="20"/>
                      <a:pt x="92" y="37"/>
                    </a:cubicBezTo>
                    <a:cubicBezTo>
                      <a:pt x="102" y="53"/>
                      <a:pt x="96" y="75"/>
                      <a:pt x="80" y="85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6" name="Freeform 209">
                <a:extLst>
                  <a:ext uri="{FF2B5EF4-FFF2-40B4-BE49-F238E27FC236}">
                    <a16:creationId xmlns:a16="http://schemas.microsoft.com/office/drawing/2014/main" id="{80B13173-7941-46D3-81B3-E884134B4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1477" y="4106174"/>
                <a:ext cx="147919" cy="85179"/>
              </a:xfrm>
              <a:custGeom>
                <a:avLst/>
                <a:gdLst>
                  <a:gd name="T0" fmla="*/ 3 w 39"/>
                  <a:gd name="T1" fmla="*/ 8 h 22"/>
                  <a:gd name="T2" fmla="*/ 2 w 39"/>
                  <a:gd name="T3" fmla="*/ 16 h 22"/>
                  <a:gd name="T4" fmla="*/ 10 w 39"/>
                  <a:gd name="T5" fmla="*/ 16 h 22"/>
                  <a:gd name="T6" fmla="*/ 18 w 39"/>
                  <a:gd name="T7" fmla="*/ 15 h 22"/>
                  <a:gd name="T8" fmla="*/ 29 w 39"/>
                  <a:gd name="T9" fmla="*/ 21 h 22"/>
                  <a:gd name="T10" fmla="*/ 36 w 39"/>
                  <a:gd name="T11" fmla="*/ 11 h 22"/>
                  <a:gd name="T12" fmla="*/ 21 w 39"/>
                  <a:gd name="T13" fmla="*/ 1 h 22"/>
                  <a:gd name="T14" fmla="*/ 3 w 39"/>
                  <a:gd name="T15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22">
                    <a:moveTo>
                      <a:pt x="3" y="8"/>
                    </a:moveTo>
                    <a:cubicBezTo>
                      <a:pt x="1" y="10"/>
                      <a:pt x="0" y="13"/>
                      <a:pt x="2" y="16"/>
                    </a:cubicBezTo>
                    <a:cubicBezTo>
                      <a:pt x="4" y="18"/>
                      <a:pt x="8" y="17"/>
                      <a:pt x="10" y="16"/>
                    </a:cubicBezTo>
                    <a:cubicBezTo>
                      <a:pt x="13" y="15"/>
                      <a:pt x="16" y="14"/>
                      <a:pt x="18" y="15"/>
                    </a:cubicBezTo>
                    <a:cubicBezTo>
                      <a:pt x="22" y="16"/>
                      <a:pt x="26" y="19"/>
                      <a:pt x="29" y="21"/>
                    </a:cubicBezTo>
                    <a:cubicBezTo>
                      <a:pt x="35" y="22"/>
                      <a:pt x="39" y="16"/>
                      <a:pt x="36" y="11"/>
                    </a:cubicBezTo>
                    <a:cubicBezTo>
                      <a:pt x="33" y="5"/>
                      <a:pt x="26" y="2"/>
                      <a:pt x="21" y="1"/>
                    </a:cubicBezTo>
                    <a:cubicBezTo>
                      <a:pt x="14" y="0"/>
                      <a:pt x="7" y="3"/>
                      <a:pt x="3" y="8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EB685C8-3680-4DF5-9B56-5ABAA35AD164}"/>
                </a:ext>
              </a:extLst>
            </p:cNvPr>
            <p:cNvSpPr/>
            <p:nvPr/>
          </p:nvSpPr>
          <p:spPr>
            <a:xfrm>
              <a:off x="2792994" y="3269285"/>
              <a:ext cx="343876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h-TH" sz="3200" b="1" dirty="0">
                  <a:solidFill>
                    <a:srgbClr val="C0504D"/>
                  </a:solidFill>
                  <a:latin typeface="Chulabhorn Likit Text Medium" panose="00000600000000000000" pitchFamily="50" charset="-34"/>
                  <a:ea typeface="DengXian" panose="02010600030101010101" pitchFamily="2" charset="-122"/>
                  <a:cs typeface="Chulabhorn Likit Text Medium" panose="00000600000000000000" pitchFamily="50" charset="-34"/>
                </a:rPr>
                <a:t>วิสัยทัศน์ </a:t>
              </a:r>
              <a:r>
                <a:rPr lang="en-US" sz="3200" b="1" dirty="0">
                  <a:solidFill>
                    <a:srgbClr val="C0504D"/>
                  </a:solidFill>
                  <a:latin typeface="Chulabhorn Likit Text Medium" panose="00000600000000000000" pitchFamily="50" charset="-34"/>
                  <a:ea typeface="DengXian" panose="02010600030101010101" pitchFamily="2" charset="-122"/>
                  <a:cs typeface="Chulabhorn Likit Text Medium" panose="00000600000000000000" pitchFamily="50" charset="-34"/>
                </a:rPr>
                <a:t>(Vision)</a:t>
              </a:r>
              <a:endParaRPr lang="th-TH" sz="3200" dirty="0">
                <a:solidFill>
                  <a:srgbClr val="C0504D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FA10336C-D7EF-4DF7-B42E-3D1BEE99665E}"/>
                </a:ext>
              </a:extLst>
            </p:cNvPr>
            <p:cNvSpPr/>
            <p:nvPr/>
          </p:nvSpPr>
          <p:spPr>
            <a:xfrm>
              <a:off x="2792994" y="3802471"/>
              <a:ext cx="882645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2800" dirty="0">
                  <a:solidFill>
                    <a:srgbClr val="1F497D"/>
                  </a:solidFill>
                  <a:latin typeface="Segoe Script" panose="030B0504020000000003" pitchFamily="66" charset="0"/>
                  <a:ea typeface="DengXian" panose="02010600030101010101" pitchFamily="2" charset="-122"/>
                  <a:cs typeface="Chulabhorn Likit Text Medium" panose="00000600000000000000" pitchFamily="50" charset="-34"/>
                </a:rPr>
                <a:t>“เป็นบ้านดิจิทัลแห่งการเรียนรู้ที่เปิดกว้างให้ทุกคนเข้าถึง</a:t>
              </a:r>
              <a:br>
                <a:rPr lang="th-TH" sz="2800" dirty="0">
                  <a:solidFill>
                    <a:srgbClr val="1F497D"/>
                  </a:solidFill>
                  <a:latin typeface="Segoe Script" panose="030B0504020000000003" pitchFamily="66" charset="0"/>
                  <a:ea typeface="DengXian" panose="02010600030101010101" pitchFamily="2" charset="-122"/>
                  <a:cs typeface="Chulabhorn Likit Text Medium" panose="00000600000000000000" pitchFamily="50" charset="-34"/>
                </a:rPr>
              </a:br>
              <a:r>
                <a:rPr lang="th-TH" sz="2800" dirty="0">
                  <a:solidFill>
                    <a:srgbClr val="1F497D"/>
                  </a:solidFill>
                  <a:latin typeface="Segoe Script" panose="030B0504020000000003" pitchFamily="66" charset="0"/>
                  <a:ea typeface="DengXian" panose="02010600030101010101" pitchFamily="2" charset="-122"/>
                  <a:cs typeface="Chulabhorn Likit Text Medium" panose="00000600000000000000" pitchFamily="50" charset="-34"/>
                </a:rPr>
                <a:t>ได้อย่างเท่าเทียม เป็นที่พึ่งของประเทศชาติและประชาชน </a:t>
              </a:r>
              <a:br>
                <a:rPr lang="th-TH" sz="2800" dirty="0">
                  <a:solidFill>
                    <a:srgbClr val="1F497D"/>
                  </a:solidFill>
                  <a:latin typeface="Segoe Script" panose="030B0504020000000003" pitchFamily="66" charset="0"/>
                  <a:ea typeface="DengXian" panose="02010600030101010101" pitchFamily="2" charset="-122"/>
                  <a:cs typeface="Chulabhorn Likit Text Medium" panose="00000600000000000000" pitchFamily="50" charset="-34"/>
                </a:rPr>
              </a:br>
              <a:r>
                <a:rPr lang="th-TH" sz="2800" dirty="0">
                  <a:solidFill>
                    <a:srgbClr val="1F497D"/>
                  </a:solidFill>
                  <a:latin typeface="Segoe Script" panose="030B0504020000000003" pitchFamily="66" charset="0"/>
                  <a:ea typeface="DengXian" panose="02010600030101010101" pitchFamily="2" charset="-122"/>
                  <a:cs typeface="Chulabhorn Likit Text Medium" panose="00000600000000000000" pitchFamily="50" charset="-34"/>
                </a:rPr>
                <a:t>ตามมาตรฐานสากล”</a:t>
              </a:r>
              <a:endParaRPr lang="th-TH" sz="2800" dirty="0">
                <a:solidFill>
                  <a:srgbClr val="1F497D"/>
                </a:solidFill>
                <a:latin typeface="Segoe Script" panose="030B0504020000000003" pitchFamily="66" charset="0"/>
                <a:cs typeface="Chulabhorn Likit Text Medium" panose="00000600000000000000" pitchFamily="50" charset="-34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A4AA526-0632-D09A-E444-DC57D2EC3024}"/>
                </a:ext>
              </a:extLst>
            </p:cNvPr>
            <p:cNvGrpSpPr/>
            <p:nvPr/>
          </p:nvGrpSpPr>
          <p:grpSpPr>
            <a:xfrm>
              <a:off x="154663" y="3016217"/>
              <a:ext cx="2294175" cy="3266339"/>
              <a:chOff x="1041819" y="1123536"/>
              <a:chExt cx="3822341" cy="4214361"/>
            </a:xfrm>
          </p:grpSpPr>
          <p:sp>
            <p:nvSpPr>
              <p:cNvPr id="8" name="Freeform 5">
                <a:extLst>
                  <a:ext uri="{FF2B5EF4-FFF2-40B4-BE49-F238E27FC236}">
                    <a16:creationId xmlns:a16="http://schemas.microsoft.com/office/drawing/2014/main" id="{0331F19E-AFED-ECEF-73ED-079C5DD361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4940" y="4537479"/>
                <a:ext cx="383543" cy="494853"/>
              </a:xfrm>
              <a:custGeom>
                <a:avLst/>
                <a:gdLst>
                  <a:gd name="T0" fmla="*/ 0 w 101"/>
                  <a:gd name="T1" fmla="*/ 118 h 126"/>
                  <a:gd name="T2" fmla="*/ 2 w 101"/>
                  <a:gd name="T3" fmla="*/ 126 h 126"/>
                  <a:gd name="T4" fmla="*/ 28 w 101"/>
                  <a:gd name="T5" fmla="*/ 126 h 126"/>
                  <a:gd name="T6" fmla="*/ 50 w 101"/>
                  <a:gd name="T7" fmla="*/ 126 h 126"/>
                  <a:gd name="T8" fmla="*/ 72 w 101"/>
                  <a:gd name="T9" fmla="*/ 126 h 126"/>
                  <a:gd name="T10" fmla="*/ 98 w 101"/>
                  <a:gd name="T11" fmla="*/ 126 h 126"/>
                  <a:gd name="T12" fmla="*/ 100 w 101"/>
                  <a:gd name="T13" fmla="*/ 118 h 126"/>
                  <a:gd name="T14" fmla="*/ 90 w 101"/>
                  <a:gd name="T15" fmla="*/ 91 h 126"/>
                  <a:gd name="T16" fmla="*/ 73 w 101"/>
                  <a:gd name="T17" fmla="*/ 82 h 126"/>
                  <a:gd name="T18" fmla="*/ 64 w 101"/>
                  <a:gd name="T19" fmla="*/ 67 h 126"/>
                  <a:gd name="T20" fmla="*/ 78 w 101"/>
                  <a:gd name="T21" fmla="*/ 59 h 126"/>
                  <a:gd name="T22" fmla="*/ 77 w 101"/>
                  <a:gd name="T23" fmla="*/ 51 h 126"/>
                  <a:gd name="T24" fmla="*/ 76 w 101"/>
                  <a:gd name="T25" fmla="*/ 26 h 126"/>
                  <a:gd name="T26" fmla="*/ 63 w 101"/>
                  <a:gd name="T27" fmla="*/ 7 h 126"/>
                  <a:gd name="T28" fmla="*/ 30 w 101"/>
                  <a:gd name="T29" fmla="*/ 14 h 126"/>
                  <a:gd name="T30" fmla="*/ 24 w 101"/>
                  <a:gd name="T31" fmla="*/ 51 h 126"/>
                  <a:gd name="T32" fmla="*/ 22 w 101"/>
                  <a:gd name="T33" fmla="*/ 59 h 126"/>
                  <a:gd name="T34" fmla="*/ 36 w 101"/>
                  <a:gd name="T35" fmla="*/ 67 h 126"/>
                  <a:gd name="T36" fmla="*/ 28 w 101"/>
                  <a:gd name="T37" fmla="*/ 82 h 126"/>
                  <a:gd name="T38" fmla="*/ 10 w 101"/>
                  <a:gd name="T39" fmla="*/ 91 h 126"/>
                  <a:gd name="T40" fmla="*/ 0 w 101"/>
                  <a:gd name="T41" fmla="*/ 11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1" h="126">
                    <a:moveTo>
                      <a:pt x="0" y="118"/>
                    </a:moveTo>
                    <a:cubicBezTo>
                      <a:pt x="0" y="120"/>
                      <a:pt x="1" y="126"/>
                      <a:pt x="2" y="126"/>
                    </a:cubicBezTo>
                    <a:cubicBezTo>
                      <a:pt x="2" y="126"/>
                      <a:pt x="14" y="126"/>
                      <a:pt x="28" y="126"/>
                    </a:cubicBezTo>
                    <a:cubicBezTo>
                      <a:pt x="36" y="126"/>
                      <a:pt x="43" y="126"/>
                      <a:pt x="50" y="126"/>
                    </a:cubicBezTo>
                    <a:cubicBezTo>
                      <a:pt x="57" y="126"/>
                      <a:pt x="65" y="126"/>
                      <a:pt x="72" y="126"/>
                    </a:cubicBezTo>
                    <a:cubicBezTo>
                      <a:pt x="86" y="126"/>
                      <a:pt x="98" y="126"/>
                      <a:pt x="98" y="126"/>
                    </a:cubicBezTo>
                    <a:cubicBezTo>
                      <a:pt x="100" y="126"/>
                      <a:pt x="100" y="120"/>
                      <a:pt x="100" y="118"/>
                    </a:cubicBezTo>
                    <a:cubicBezTo>
                      <a:pt x="101" y="107"/>
                      <a:pt x="100" y="97"/>
                      <a:pt x="90" y="91"/>
                    </a:cubicBezTo>
                    <a:cubicBezTo>
                      <a:pt x="87" y="88"/>
                      <a:pt x="78" y="85"/>
                      <a:pt x="73" y="82"/>
                    </a:cubicBezTo>
                    <a:cubicBezTo>
                      <a:pt x="68" y="80"/>
                      <a:pt x="60" y="73"/>
                      <a:pt x="64" y="67"/>
                    </a:cubicBezTo>
                    <a:cubicBezTo>
                      <a:pt x="67" y="62"/>
                      <a:pt x="75" y="65"/>
                      <a:pt x="78" y="59"/>
                    </a:cubicBezTo>
                    <a:cubicBezTo>
                      <a:pt x="79" y="58"/>
                      <a:pt x="77" y="56"/>
                      <a:pt x="77" y="51"/>
                    </a:cubicBezTo>
                    <a:cubicBezTo>
                      <a:pt x="77" y="47"/>
                      <a:pt x="77" y="31"/>
                      <a:pt x="76" y="26"/>
                    </a:cubicBezTo>
                    <a:cubicBezTo>
                      <a:pt x="73" y="19"/>
                      <a:pt x="70" y="12"/>
                      <a:pt x="63" y="7"/>
                    </a:cubicBezTo>
                    <a:cubicBezTo>
                      <a:pt x="53" y="0"/>
                      <a:pt x="38" y="4"/>
                      <a:pt x="30" y="14"/>
                    </a:cubicBezTo>
                    <a:cubicBezTo>
                      <a:pt x="23" y="25"/>
                      <a:pt x="24" y="39"/>
                      <a:pt x="24" y="51"/>
                    </a:cubicBezTo>
                    <a:cubicBezTo>
                      <a:pt x="23" y="56"/>
                      <a:pt x="21" y="58"/>
                      <a:pt x="22" y="59"/>
                    </a:cubicBezTo>
                    <a:cubicBezTo>
                      <a:pt x="25" y="64"/>
                      <a:pt x="33" y="63"/>
                      <a:pt x="36" y="67"/>
                    </a:cubicBezTo>
                    <a:cubicBezTo>
                      <a:pt x="41" y="72"/>
                      <a:pt x="32" y="80"/>
                      <a:pt x="28" y="82"/>
                    </a:cubicBezTo>
                    <a:cubicBezTo>
                      <a:pt x="22" y="85"/>
                      <a:pt x="14" y="88"/>
                      <a:pt x="10" y="91"/>
                    </a:cubicBezTo>
                    <a:cubicBezTo>
                      <a:pt x="1" y="97"/>
                      <a:pt x="0" y="107"/>
                      <a:pt x="0" y="118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1FCFDFC2-B12C-A972-5787-A790CCF975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48267" y="4517199"/>
                <a:ext cx="331182" cy="515133"/>
              </a:xfrm>
              <a:custGeom>
                <a:avLst/>
                <a:gdLst>
                  <a:gd name="T0" fmla="*/ 25 w 87"/>
                  <a:gd name="T1" fmla="*/ 6 h 131"/>
                  <a:gd name="T2" fmla="*/ 41 w 87"/>
                  <a:gd name="T3" fmla="*/ 15 h 131"/>
                  <a:gd name="T4" fmla="*/ 41 w 87"/>
                  <a:gd name="T5" fmla="*/ 24 h 131"/>
                  <a:gd name="T6" fmla="*/ 41 w 87"/>
                  <a:gd name="T7" fmla="*/ 34 h 131"/>
                  <a:gd name="T8" fmla="*/ 41 w 87"/>
                  <a:gd name="T9" fmla="*/ 37 h 131"/>
                  <a:gd name="T10" fmla="*/ 44 w 87"/>
                  <a:gd name="T11" fmla="*/ 38 h 131"/>
                  <a:gd name="T12" fmla="*/ 44 w 87"/>
                  <a:gd name="T13" fmla="*/ 40 h 131"/>
                  <a:gd name="T14" fmla="*/ 42 w 87"/>
                  <a:gd name="T15" fmla="*/ 42 h 131"/>
                  <a:gd name="T16" fmla="*/ 37 w 87"/>
                  <a:gd name="T17" fmla="*/ 48 h 131"/>
                  <a:gd name="T18" fmla="*/ 37 w 87"/>
                  <a:gd name="T19" fmla="*/ 50 h 131"/>
                  <a:gd name="T20" fmla="*/ 35 w 87"/>
                  <a:gd name="T21" fmla="*/ 66 h 131"/>
                  <a:gd name="T22" fmla="*/ 50 w 87"/>
                  <a:gd name="T23" fmla="*/ 85 h 131"/>
                  <a:gd name="T24" fmla="*/ 70 w 87"/>
                  <a:gd name="T25" fmla="*/ 97 h 131"/>
                  <a:gd name="T26" fmla="*/ 78 w 87"/>
                  <a:gd name="T27" fmla="*/ 125 h 131"/>
                  <a:gd name="T28" fmla="*/ 31 w 87"/>
                  <a:gd name="T29" fmla="*/ 125 h 131"/>
                  <a:gd name="T30" fmla="*/ 31 w 87"/>
                  <a:gd name="T31" fmla="*/ 125 h 131"/>
                  <a:gd name="T32" fmla="*/ 31 w 87"/>
                  <a:gd name="T33" fmla="*/ 124 h 131"/>
                  <a:gd name="T34" fmla="*/ 14 w 87"/>
                  <a:gd name="T35" fmla="*/ 82 h 131"/>
                  <a:gd name="T36" fmla="*/ 9 w 87"/>
                  <a:gd name="T37" fmla="*/ 79 h 131"/>
                  <a:gd name="T38" fmla="*/ 16 w 87"/>
                  <a:gd name="T39" fmla="*/ 66 h 131"/>
                  <a:gd name="T40" fmla="*/ 14 w 87"/>
                  <a:gd name="T41" fmla="*/ 50 h 131"/>
                  <a:gd name="T42" fmla="*/ 14 w 87"/>
                  <a:gd name="T43" fmla="*/ 48 h 131"/>
                  <a:gd name="T44" fmla="*/ 9 w 87"/>
                  <a:gd name="T45" fmla="*/ 42 h 131"/>
                  <a:gd name="T46" fmla="*/ 7 w 87"/>
                  <a:gd name="T47" fmla="*/ 40 h 131"/>
                  <a:gd name="T48" fmla="*/ 8 w 87"/>
                  <a:gd name="T49" fmla="*/ 37 h 131"/>
                  <a:gd name="T50" fmla="*/ 9 w 87"/>
                  <a:gd name="T51" fmla="*/ 29 h 131"/>
                  <a:gd name="T52" fmla="*/ 9 w 87"/>
                  <a:gd name="T53" fmla="*/ 25 h 131"/>
                  <a:gd name="T54" fmla="*/ 9 w 87"/>
                  <a:gd name="T55" fmla="*/ 17 h 131"/>
                  <a:gd name="T56" fmla="*/ 17 w 87"/>
                  <a:gd name="T57" fmla="*/ 7 h 131"/>
                  <a:gd name="T58" fmla="*/ 25 w 87"/>
                  <a:gd name="T59" fmla="*/ 6 h 131"/>
                  <a:gd name="T60" fmla="*/ 25 w 87"/>
                  <a:gd name="T61" fmla="*/ 0 h 131"/>
                  <a:gd name="T62" fmla="*/ 14 w 87"/>
                  <a:gd name="T63" fmla="*/ 2 h 131"/>
                  <a:gd name="T64" fmla="*/ 3 w 87"/>
                  <a:gd name="T65" fmla="*/ 15 h 131"/>
                  <a:gd name="T66" fmla="*/ 3 w 87"/>
                  <a:gd name="T67" fmla="*/ 30 h 131"/>
                  <a:gd name="T68" fmla="*/ 1 w 87"/>
                  <a:gd name="T69" fmla="*/ 41 h 131"/>
                  <a:gd name="T70" fmla="*/ 8 w 87"/>
                  <a:gd name="T71" fmla="*/ 49 h 131"/>
                  <a:gd name="T72" fmla="*/ 10 w 87"/>
                  <a:gd name="T73" fmla="*/ 66 h 131"/>
                  <a:gd name="T74" fmla="*/ 1 w 87"/>
                  <a:gd name="T75" fmla="*/ 78 h 131"/>
                  <a:gd name="T76" fmla="*/ 2 w 87"/>
                  <a:gd name="T77" fmla="*/ 82 h 131"/>
                  <a:gd name="T78" fmla="*/ 11 w 87"/>
                  <a:gd name="T79" fmla="*/ 87 h 131"/>
                  <a:gd name="T80" fmla="*/ 25 w 87"/>
                  <a:gd name="T81" fmla="*/ 124 h 131"/>
                  <a:gd name="T82" fmla="*/ 25 w 87"/>
                  <a:gd name="T83" fmla="*/ 124 h 131"/>
                  <a:gd name="T84" fmla="*/ 25 w 87"/>
                  <a:gd name="T85" fmla="*/ 130 h 131"/>
                  <a:gd name="T86" fmla="*/ 26 w 87"/>
                  <a:gd name="T87" fmla="*/ 131 h 131"/>
                  <a:gd name="T88" fmla="*/ 28 w 87"/>
                  <a:gd name="T89" fmla="*/ 131 h 131"/>
                  <a:gd name="T90" fmla="*/ 83 w 87"/>
                  <a:gd name="T91" fmla="*/ 131 h 131"/>
                  <a:gd name="T92" fmla="*/ 74 w 87"/>
                  <a:gd name="T93" fmla="*/ 92 h 131"/>
                  <a:gd name="T94" fmla="*/ 52 w 87"/>
                  <a:gd name="T95" fmla="*/ 80 h 131"/>
                  <a:gd name="T96" fmla="*/ 41 w 87"/>
                  <a:gd name="T97" fmla="*/ 66 h 131"/>
                  <a:gd name="T98" fmla="*/ 43 w 87"/>
                  <a:gd name="T99" fmla="*/ 49 h 131"/>
                  <a:gd name="T100" fmla="*/ 50 w 87"/>
                  <a:gd name="T101" fmla="*/ 41 h 131"/>
                  <a:gd name="T102" fmla="*/ 47 w 87"/>
                  <a:gd name="T103" fmla="*/ 33 h 131"/>
                  <a:gd name="T104" fmla="*/ 46 w 87"/>
                  <a:gd name="T105" fmla="*/ 12 h 131"/>
                  <a:gd name="T106" fmla="*/ 25 w 87"/>
                  <a:gd name="T10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7" h="131">
                    <a:moveTo>
                      <a:pt x="25" y="6"/>
                    </a:moveTo>
                    <a:cubicBezTo>
                      <a:pt x="32" y="6"/>
                      <a:pt x="38" y="9"/>
                      <a:pt x="41" y="15"/>
                    </a:cubicBezTo>
                    <a:cubicBezTo>
                      <a:pt x="42" y="18"/>
                      <a:pt x="42" y="20"/>
                      <a:pt x="41" y="24"/>
                    </a:cubicBezTo>
                    <a:cubicBezTo>
                      <a:pt x="41" y="26"/>
                      <a:pt x="41" y="30"/>
                      <a:pt x="41" y="34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4" y="38"/>
                      <a:pt x="44" y="39"/>
                      <a:pt x="44" y="40"/>
                    </a:cubicBezTo>
                    <a:cubicBezTo>
                      <a:pt x="43" y="41"/>
                      <a:pt x="43" y="41"/>
                      <a:pt x="42" y="42"/>
                    </a:cubicBezTo>
                    <a:cubicBezTo>
                      <a:pt x="40" y="43"/>
                      <a:pt x="38" y="45"/>
                      <a:pt x="37" y="48"/>
                    </a:cubicBezTo>
                    <a:cubicBezTo>
                      <a:pt x="37" y="49"/>
                      <a:pt x="37" y="49"/>
                      <a:pt x="37" y="50"/>
                    </a:cubicBezTo>
                    <a:cubicBezTo>
                      <a:pt x="36" y="54"/>
                      <a:pt x="34" y="61"/>
                      <a:pt x="35" y="66"/>
                    </a:cubicBezTo>
                    <a:cubicBezTo>
                      <a:pt x="36" y="75"/>
                      <a:pt x="41" y="82"/>
                      <a:pt x="50" y="85"/>
                    </a:cubicBezTo>
                    <a:cubicBezTo>
                      <a:pt x="56" y="88"/>
                      <a:pt x="64" y="93"/>
                      <a:pt x="70" y="97"/>
                    </a:cubicBezTo>
                    <a:cubicBezTo>
                      <a:pt x="77" y="102"/>
                      <a:pt x="79" y="118"/>
                      <a:pt x="78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1" y="124"/>
                      <a:pt x="31" y="124"/>
                      <a:pt x="31" y="124"/>
                    </a:cubicBezTo>
                    <a:cubicBezTo>
                      <a:pt x="32" y="117"/>
                      <a:pt x="33" y="95"/>
                      <a:pt x="14" y="82"/>
                    </a:cubicBezTo>
                    <a:cubicBezTo>
                      <a:pt x="13" y="81"/>
                      <a:pt x="11" y="80"/>
                      <a:pt x="9" y="79"/>
                    </a:cubicBezTo>
                    <a:cubicBezTo>
                      <a:pt x="13" y="76"/>
                      <a:pt x="15" y="71"/>
                      <a:pt x="16" y="66"/>
                    </a:cubicBezTo>
                    <a:cubicBezTo>
                      <a:pt x="16" y="61"/>
                      <a:pt x="15" y="54"/>
                      <a:pt x="14" y="50"/>
                    </a:cubicBezTo>
                    <a:cubicBezTo>
                      <a:pt x="14" y="49"/>
                      <a:pt x="14" y="49"/>
                      <a:pt x="14" y="48"/>
                    </a:cubicBezTo>
                    <a:cubicBezTo>
                      <a:pt x="13" y="45"/>
                      <a:pt x="11" y="43"/>
                      <a:pt x="9" y="42"/>
                    </a:cubicBezTo>
                    <a:cubicBezTo>
                      <a:pt x="7" y="41"/>
                      <a:pt x="7" y="41"/>
                      <a:pt x="7" y="40"/>
                    </a:cubicBezTo>
                    <a:cubicBezTo>
                      <a:pt x="7" y="39"/>
                      <a:pt x="7" y="39"/>
                      <a:pt x="8" y="37"/>
                    </a:cubicBezTo>
                    <a:cubicBezTo>
                      <a:pt x="8" y="35"/>
                      <a:pt x="10" y="33"/>
                      <a:pt x="9" y="29"/>
                    </a:cubicBezTo>
                    <a:cubicBezTo>
                      <a:pt x="9" y="28"/>
                      <a:pt x="9" y="26"/>
                      <a:pt x="9" y="25"/>
                    </a:cubicBezTo>
                    <a:cubicBezTo>
                      <a:pt x="8" y="21"/>
                      <a:pt x="8" y="19"/>
                      <a:pt x="9" y="17"/>
                    </a:cubicBezTo>
                    <a:cubicBezTo>
                      <a:pt x="10" y="13"/>
                      <a:pt x="13" y="9"/>
                      <a:pt x="17" y="7"/>
                    </a:cubicBezTo>
                    <a:cubicBezTo>
                      <a:pt x="20" y="6"/>
                      <a:pt x="22" y="6"/>
                      <a:pt x="25" y="6"/>
                    </a:cubicBezTo>
                    <a:moveTo>
                      <a:pt x="25" y="0"/>
                    </a:moveTo>
                    <a:cubicBezTo>
                      <a:pt x="21" y="0"/>
                      <a:pt x="18" y="0"/>
                      <a:pt x="14" y="2"/>
                    </a:cubicBezTo>
                    <a:cubicBezTo>
                      <a:pt x="9" y="5"/>
                      <a:pt x="5" y="9"/>
                      <a:pt x="3" y="15"/>
                    </a:cubicBezTo>
                    <a:cubicBezTo>
                      <a:pt x="1" y="20"/>
                      <a:pt x="3" y="24"/>
                      <a:pt x="3" y="30"/>
                    </a:cubicBezTo>
                    <a:cubicBezTo>
                      <a:pt x="4" y="34"/>
                      <a:pt x="0" y="36"/>
                      <a:pt x="1" y="41"/>
                    </a:cubicBezTo>
                    <a:cubicBezTo>
                      <a:pt x="2" y="47"/>
                      <a:pt x="7" y="47"/>
                      <a:pt x="8" y="49"/>
                    </a:cubicBezTo>
                    <a:cubicBezTo>
                      <a:pt x="8" y="52"/>
                      <a:pt x="10" y="60"/>
                      <a:pt x="10" y="66"/>
                    </a:cubicBezTo>
                    <a:cubicBezTo>
                      <a:pt x="9" y="71"/>
                      <a:pt x="6" y="75"/>
                      <a:pt x="1" y="78"/>
                    </a:cubicBezTo>
                    <a:cubicBezTo>
                      <a:pt x="0" y="80"/>
                      <a:pt x="0" y="81"/>
                      <a:pt x="2" y="82"/>
                    </a:cubicBezTo>
                    <a:cubicBezTo>
                      <a:pt x="5" y="84"/>
                      <a:pt x="9" y="86"/>
                      <a:pt x="11" y="87"/>
                    </a:cubicBezTo>
                    <a:cubicBezTo>
                      <a:pt x="27" y="98"/>
                      <a:pt x="26" y="117"/>
                      <a:pt x="25" y="124"/>
                    </a:cubicBezTo>
                    <a:cubicBezTo>
                      <a:pt x="25" y="124"/>
                      <a:pt x="25" y="124"/>
                      <a:pt x="25" y="124"/>
                    </a:cubicBezTo>
                    <a:cubicBezTo>
                      <a:pt x="25" y="126"/>
                      <a:pt x="25" y="128"/>
                      <a:pt x="25" y="130"/>
                    </a:cubicBezTo>
                    <a:cubicBezTo>
                      <a:pt x="25" y="131"/>
                      <a:pt x="25" y="131"/>
                      <a:pt x="26" y="131"/>
                    </a:cubicBezTo>
                    <a:cubicBezTo>
                      <a:pt x="28" y="131"/>
                      <a:pt x="28" y="131"/>
                      <a:pt x="28" y="131"/>
                    </a:cubicBezTo>
                    <a:cubicBezTo>
                      <a:pt x="83" y="131"/>
                      <a:pt x="83" y="131"/>
                      <a:pt x="83" y="131"/>
                    </a:cubicBezTo>
                    <a:cubicBezTo>
                      <a:pt x="85" y="131"/>
                      <a:pt x="87" y="101"/>
                      <a:pt x="74" y="92"/>
                    </a:cubicBezTo>
                    <a:cubicBezTo>
                      <a:pt x="67" y="88"/>
                      <a:pt x="59" y="83"/>
                      <a:pt x="52" y="80"/>
                    </a:cubicBezTo>
                    <a:cubicBezTo>
                      <a:pt x="45" y="77"/>
                      <a:pt x="42" y="71"/>
                      <a:pt x="41" y="66"/>
                    </a:cubicBezTo>
                    <a:cubicBezTo>
                      <a:pt x="40" y="60"/>
                      <a:pt x="42" y="52"/>
                      <a:pt x="43" y="49"/>
                    </a:cubicBezTo>
                    <a:cubicBezTo>
                      <a:pt x="43" y="47"/>
                      <a:pt x="49" y="47"/>
                      <a:pt x="50" y="41"/>
                    </a:cubicBezTo>
                    <a:cubicBezTo>
                      <a:pt x="50" y="39"/>
                      <a:pt x="50" y="34"/>
                      <a:pt x="47" y="33"/>
                    </a:cubicBezTo>
                    <a:cubicBezTo>
                      <a:pt x="46" y="25"/>
                      <a:pt x="50" y="20"/>
                      <a:pt x="46" y="12"/>
                    </a:cubicBezTo>
                    <a:cubicBezTo>
                      <a:pt x="42" y="4"/>
                      <a:pt x="34" y="0"/>
                      <a:pt x="25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D12A2564-73EC-3760-CEFC-E5CF106710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8540" y="4572633"/>
                <a:ext cx="464702" cy="470516"/>
              </a:xfrm>
              <a:custGeom>
                <a:avLst/>
                <a:gdLst>
                  <a:gd name="T0" fmla="*/ 99 w 122"/>
                  <a:gd name="T1" fmla="*/ 20 h 120"/>
                  <a:gd name="T2" fmla="*/ 116 w 122"/>
                  <a:gd name="T3" fmla="*/ 67 h 120"/>
                  <a:gd name="T4" fmla="*/ 109 w 122"/>
                  <a:gd name="T5" fmla="*/ 89 h 120"/>
                  <a:gd name="T6" fmla="*/ 87 w 122"/>
                  <a:gd name="T7" fmla="*/ 95 h 120"/>
                  <a:gd name="T8" fmla="*/ 79 w 122"/>
                  <a:gd name="T9" fmla="*/ 84 h 120"/>
                  <a:gd name="T10" fmla="*/ 38 w 122"/>
                  <a:gd name="T11" fmla="*/ 88 h 120"/>
                  <a:gd name="T12" fmla="*/ 41 w 122"/>
                  <a:gd name="T13" fmla="*/ 56 h 120"/>
                  <a:gd name="T14" fmla="*/ 69 w 122"/>
                  <a:gd name="T15" fmla="*/ 53 h 120"/>
                  <a:gd name="T16" fmla="*/ 71 w 122"/>
                  <a:gd name="T17" fmla="*/ 43 h 120"/>
                  <a:gd name="T18" fmla="*/ 48 w 122"/>
                  <a:gd name="T19" fmla="*/ 41 h 120"/>
                  <a:gd name="T20" fmla="*/ 37 w 122"/>
                  <a:gd name="T21" fmla="*/ 38 h 120"/>
                  <a:gd name="T22" fmla="*/ 61 w 122"/>
                  <a:gd name="T23" fmla="*/ 26 h 120"/>
                  <a:gd name="T24" fmla="*/ 88 w 122"/>
                  <a:gd name="T25" fmla="*/ 46 h 120"/>
                  <a:gd name="T26" fmla="*/ 88 w 122"/>
                  <a:gd name="T27" fmla="*/ 75 h 120"/>
                  <a:gd name="T28" fmla="*/ 95 w 122"/>
                  <a:gd name="T29" fmla="*/ 86 h 120"/>
                  <a:gd name="T30" fmla="*/ 105 w 122"/>
                  <a:gd name="T31" fmla="*/ 76 h 120"/>
                  <a:gd name="T32" fmla="*/ 104 w 122"/>
                  <a:gd name="T33" fmla="*/ 42 h 120"/>
                  <a:gd name="T34" fmla="*/ 61 w 122"/>
                  <a:gd name="T35" fmla="*/ 15 h 120"/>
                  <a:gd name="T36" fmla="*/ 18 w 122"/>
                  <a:gd name="T37" fmla="*/ 42 h 120"/>
                  <a:gd name="T38" fmla="*/ 27 w 122"/>
                  <a:gd name="T39" fmla="*/ 92 h 120"/>
                  <a:gd name="T40" fmla="*/ 71 w 122"/>
                  <a:gd name="T41" fmla="*/ 104 h 120"/>
                  <a:gd name="T42" fmla="*/ 83 w 122"/>
                  <a:gd name="T43" fmla="*/ 105 h 120"/>
                  <a:gd name="T44" fmla="*/ 58 w 122"/>
                  <a:gd name="T45" fmla="*/ 114 h 120"/>
                  <a:gd name="T46" fmla="*/ 10 w 122"/>
                  <a:gd name="T47" fmla="*/ 82 h 120"/>
                  <a:gd name="T48" fmla="*/ 23 w 122"/>
                  <a:gd name="T49" fmla="*/ 20 h 120"/>
                  <a:gd name="T50" fmla="*/ 56 w 122"/>
                  <a:gd name="T51" fmla="*/ 83 h 120"/>
                  <a:gd name="T52" fmla="*/ 73 w 122"/>
                  <a:gd name="T53" fmla="*/ 76 h 120"/>
                  <a:gd name="T54" fmla="*/ 68 w 122"/>
                  <a:gd name="T55" fmla="*/ 63 h 120"/>
                  <a:gd name="T56" fmla="*/ 46 w 122"/>
                  <a:gd name="T57" fmla="*/ 73 h 120"/>
                  <a:gd name="T58" fmla="*/ 61 w 122"/>
                  <a:gd name="T59" fmla="*/ 0 h 120"/>
                  <a:gd name="T60" fmla="*/ 5 w 122"/>
                  <a:gd name="T61" fmla="*/ 34 h 120"/>
                  <a:gd name="T62" fmla="*/ 17 w 122"/>
                  <a:gd name="T63" fmla="*/ 104 h 120"/>
                  <a:gd name="T64" fmla="*/ 73 w 122"/>
                  <a:gd name="T65" fmla="*/ 119 h 120"/>
                  <a:gd name="T66" fmla="*/ 88 w 122"/>
                  <a:gd name="T67" fmla="*/ 101 h 120"/>
                  <a:gd name="T68" fmla="*/ 114 w 122"/>
                  <a:gd name="T69" fmla="*/ 92 h 120"/>
                  <a:gd name="T70" fmla="*/ 122 w 122"/>
                  <a:gd name="T71" fmla="*/ 67 h 120"/>
                  <a:gd name="T72" fmla="*/ 103 w 122"/>
                  <a:gd name="T73" fmla="*/ 15 h 120"/>
                  <a:gd name="T74" fmla="*/ 96 w 122"/>
                  <a:gd name="T75" fmla="*/ 80 h 120"/>
                  <a:gd name="T76" fmla="*/ 94 w 122"/>
                  <a:gd name="T77" fmla="*/ 68 h 120"/>
                  <a:gd name="T78" fmla="*/ 90 w 122"/>
                  <a:gd name="T79" fmla="*/ 33 h 120"/>
                  <a:gd name="T80" fmla="*/ 98 w 122"/>
                  <a:gd name="T81" fmla="*/ 45 h 120"/>
                  <a:gd name="T82" fmla="*/ 99 w 122"/>
                  <a:gd name="T83" fmla="*/ 74 h 120"/>
                  <a:gd name="T84" fmla="*/ 96 w 122"/>
                  <a:gd name="T85" fmla="*/ 80 h 120"/>
                  <a:gd name="T86" fmla="*/ 21 w 122"/>
                  <a:gd name="T87" fmla="*/ 60 h 120"/>
                  <a:gd name="T88" fmla="*/ 32 w 122"/>
                  <a:gd name="T89" fmla="*/ 40 h 120"/>
                  <a:gd name="T90" fmla="*/ 43 w 122"/>
                  <a:gd name="T91" fmla="*/ 48 h 120"/>
                  <a:gd name="T92" fmla="*/ 26 w 122"/>
                  <a:gd name="T93" fmla="*/ 73 h 120"/>
                  <a:gd name="T94" fmla="*/ 50 w 122"/>
                  <a:gd name="T95" fmla="*/ 46 h 120"/>
                  <a:gd name="T96" fmla="*/ 65 w 122"/>
                  <a:gd name="T97" fmla="*/ 46 h 120"/>
                  <a:gd name="T98" fmla="*/ 56 w 122"/>
                  <a:gd name="T99" fmla="*/ 77 h 120"/>
                  <a:gd name="T100" fmla="*/ 53 w 122"/>
                  <a:gd name="T101" fmla="*/ 70 h 120"/>
                  <a:gd name="T102" fmla="*/ 69 w 122"/>
                  <a:gd name="T103" fmla="*/ 70 h 120"/>
                  <a:gd name="T104" fmla="*/ 65 w 122"/>
                  <a:gd name="T105" fmla="*/ 74 h 120"/>
                  <a:gd name="T106" fmla="*/ 56 w 122"/>
                  <a:gd name="T107" fmla="*/ 77 h 120"/>
                  <a:gd name="T108" fmla="*/ 76 w 122"/>
                  <a:gd name="T109" fmla="*/ 94 h 120"/>
                  <a:gd name="T110" fmla="*/ 69 w 122"/>
                  <a:gd name="T111" fmla="*/ 9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2" h="120">
                    <a:moveTo>
                      <a:pt x="61" y="6"/>
                    </a:moveTo>
                    <a:cubicBezTo>
                      <a:pt x="69" y="6"/>
                      <a:pt x="75" y="7"/>
                      <a:pt x="82" y="9"/>
                    </a:cubicBezTo>
                    <a:cubicBezTo>
                      <a:pt x="89" y="12"/>
                      <a:pt x="94" y="15"/>
                      <a:pt x="99" y="20"/>
                    </a:cubicBezTo>
                    <a:cubicBezTo>
                      <a:pt x="104" y="24"/>
                      <a:pt x="109" y="30"/>
                      <a:pt x="112" y="37"/>
                    </a:cubicBezTo>
                    <a:cubicBezTo>
                      <a:pt x="115" y="44"/>
                      <a:pt x="116" y="52"/>
                      <a:pt x="116" y="61"/>
                    </a:cubicBezTo>
                    <a:cubicBezTo>
                      <a:pt x="116" y="63"/>
                      <a:pt x="116" y="64"/>
                      <a:pt x="116" y="67"/>
                    </a:cubicBezTo>
                    <a:cubicBezTo>
                      <a:pt x="116" y="69"/>
                      <a:pt x="115" y="71"/>
                      <a:pt x="115" y="74"/>
                    </a:cubicBezTo>
                    <a:cubicBezTo>
                      <a:pt x="114" y="76"/>
                      <a:pt x="114" y="79"/>
                      <a:pt x="113" y="81"/>
                    </a:cubicBezTo>
                    <a:cubicBezTo>
                      <a:pt x="112" y="84"/>
                      <a:pt x="110" y="86"/>
                      <a:pt x="109" y="89"/>
                    </a:cubicBezTo>
                    <a:cubicBezTo>
                      <a:pt x="107" y="91"/>
                      <a:pt x="105" y="92"/>
                      <a:pt x="102" y="94"/>
                    </a:cubicBezTo>
                    <a:cubicBezTo>
                      <a:pt x="100" y="95"/>
                      <a:pt x="97" y="96"/>
                      <a:pt x="93" y="96"/>
                    </a:cubicBezTo>
                    <a:cubicBezTo>
                      <a:pt x="91" y="96"/>
                      <a:pt x="88" y="95"/>
                      <a:pt x="87" y="95"/>
                    </a:cubicBezTo>
                    <a:cubicBezTo>
                      <a:pt x="85" y="94"/>
                      <a:pt x="83" y="93"/>
                      <a:pt x="82" y="92"/>
                    </a:cubicBezTo>
                    <a:cubicBezTo>
                      <a:pt x="81" y="91"/>
                      <a:pt x="81" y="90"/>
                      <a:pt x="80" y="88"/>
                    </a:cubicBezTo>
                    <a:cubicBezTo>
                      <a:pt x="79" y="87"/>
                      <a:pt x="79" y="86"/>
                      <a:pt x="79" y="84"/>
                    </a:cubicBezTo>
                    <a:cubicBezTo>
                      <a:pt x="76" y="87"/>
                      <a:pt x="72" y="90"/>
                      <a:pt x="68" y="91"/>
                    </a:cubicBezTo>
                    <a:cubicBezTo>
                      <a:pt x="64" y="93"/>
                      <a:pt x="59" y="94"/>
                      <a:pt x="54" y="94"/>
                    </a:cubicBezTo>
                    <a:cubicBezTo>
                      <a:pt x="47" y="94"/>
                      <a:pt x="42" y="92"/>
                      <a:pt x="38" y="88"/>
                    </a:cubicBezTo>
                    <a:cubicBezTo>
                      <a:pt x="34" y="84"/>
                      <a:pt x="32" y="79"/>
                      <a:pt x="32" y="73"/>
                    </a:cubicBezTo>
                    <a:cubicBezTo>
                      <a:pt x="32" y="69"/>
                      <a:pt x="33" y="66"/>
                      <a:pt x="34" y="63"/>
                    </a:cubicBezTo>
                    <a:cubicBezTo>
                      <a:pt x="36" y="60"/>
                      <a:pt x="38" y="58"/>
                      <a:pt x="41" y="56"/>
                    </a:cubicBezTo>
                    <a:cubicBezTo>
                      <a:pt x="43" y="55"/>
                      <a:pt x="46" y="53"/>
                      <a:pt x="49" y="53"/>
                    </a:cubicBezTo>
                    <a:cubicBezTo>
                      <a:pt x="52" y="52"/>
                      <a:pt x="56" y="52"/>
                      <a:pt x="59" y="52"/>
                    </a:cubicBezTo>
                    <a:cubicBezTo>
                      <a:pt x="63" y="52"/>
                      <a:pt x="66" y="52"/>
                      <a:pt x="69" y="53"/>
                    </a:cubicBezTo>
                    <a:cubicBezTo>
                      <a:pt x="71" y="53"/>
                      <a:pt x="73" y="54"/>
                      <a:pt x="75" y="55"/>
                    </a:cubicBezTo>
                    <a:cubicBezTo>
                      <a:pt x="75" y="52"/>
                      <a:pt x="74" y="50"/>
                      <a:pt x="74" y="48"/>
                    </a:cubicBezTo>
                    <a:cubicBezTo>
                      <a:pt x="73" y="46"/>
                      <a:pt x="73" y="45"/>
                      <a:pt x="71" y="43"/>
                    </a:cubicBezTo>
                    <a:cubicBezTo>
                      <a:pt x="70" y="42"/>
                      <a:pt x="69" y="41"/>
                      <a:pt x="67" y="40"/>
                    </a:cubicBezTo>
                    <a:cubicBezTo>
                      <a:pt x="64" y="39"/>
                      <a:pt x="62" y="39"/>
                      <a:pt x="59" y="39"/>
                    </a:cubicBezTo>
                    <a:cubicBezTo>
                      <a:pt x="55" y="39"/>
                      <a:pt x="51" y="40"/>
                      <a:pt x="48" y="41"/>
                    </a:cubicBezTo>
                    <a:cubicBezTo>
                      <a:pt x="47" y="41"/>
                      <a:pt x="46" y="41"/>
                      <a:pt x="46" y="42"/>
                    </a:cubicBezTo>
                    <a:cubicBezTo>
                      <a:pt x="45" y="42"/>
                      <a:pt x="44" y="42"/>
                      <a:pt x="43" y="42"/>
                    </a:cubicBezTo>
                    <a:cubicBezTo>
                      <a:pt x="41" y="42"/>
                      <a:pt x="38" y="41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6" y="35"/>
                      <a:pt x="38" y="32"/>
                      <a:pt x="40" y="31"/>
                    </a:cubicBezTo>
                    <a:cubicBezTo>
                      <a:pt x="46" y="28"/>
                      <a:pt x="53" y="26"/>
                      <a:pt x="61" y="26"/>
                    </a:cubicBezTo>
                    <a:cubicBezTo>
                      <a:pt x="68" y="26"/>
                      <a:pt x="73" y="27"/>
                      <a:pt x="76" y="29"/>
                    </a:cubicBezTo>
                    <a:cubicBezTo>
                      <a:pt x="80" y="31"/>
                      <a:pt x="83" y="33"/>
                      <a:pt x="84" y="36"/>
                    </a:cubicBezTo>
                    <a:cubicBezTo>
                      <a:pt x="86" y="39"/>
                      <a:pt x="87" y="43"/>
                      <a:pt x="88" y="46"/>
                    </a:cubicBezTo>
                    <a:cubicBezTo>
                      <a:pt x="88" y="50"/>
                      <a:pt x="88" y="53"/>
                      <a:pt x="88" y="57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71"/>
                      <a:pt x="88" y="73"/>
                      <a:pt x="88" y="75"/>
                    </a:cubicBezTo>
                    <a:cubicBezTo>
                      <a:pt x="89" y="77"/>
                      <a:pt x="89" y="79"/>
                      <a:pt x="89" y="80"/>
                    </a:cubicBezTo>
                    <a:cubicBezTo>
                      <a:pt x="90" y="82"/>
                      <a:pt x="91" y="83"/>
                      <a:pt x="92" y="84"/>
                    </a:cubicBezTo>
                    <a:cubicBezTo>
                      <a:pt x="92" y="85"/>
                      <a:pt x="94" y="86"/>
                      <a:pt x="95" y="86"/>
                    </a:cubicBezTo>
                    <a:cubicBezTo>
                      <a:pt x="96" y="86"/>
                      <a:pt x="96" y="86"/>
                      <a:pt x="96" y="86"/>
                    </a:cubicBezTo>
                    <a:cubicBezTo>
                      <a:pt x="98" y="85"/>
                      <a:pt x="100" y="84"/>
                      <a:pt x="102" y="82"/>
                    </a:cubicBezTo>
                    <a:cubicBezTo>
                      <a:pt x="103" y="81"/>
                      <a:pt x="104" y="78"/>
                      <a:pt x="105" y="76"/>
                    </a:cubicBezTo>
                    <a:cubicBezTo>
                      <a:pt x="106" y="73"/>
                      <a:pt x="106" y="71"/>
                      <a:pt x="106" y="68"/>
                    </a:cubicBezTo>
                    <a:cubicBezTo>
                      <a:pt x="107" y="65"/>
                      <a:pt x="107" y="63"/>
                      <a:pt x="107" y="61"/>
                    </a:cubicBezTo>
                    <a:cubicBezTo>
                      <a:pt x="107" y="54"/>
                      <a:pt x="106" y="48"/>
                      <a:pt x="104" y="42"/>
                    </a:cubicBezTo>
                    <a:cubicBezTo>
                      <a:pt x="101" y="37"/>
                      <a:pt x="98" y="32"/>
                      <a:pt x="94" y="28"/>
                    </a:cubicBezTo>
                    <a:cubicBezTo>
                      <a:pt x="90" y="24"/>
                      <a:pt x="85" y="21"/>
                      <a:pt x="80" y="18"/>
                    </a:cubicBezTo>
                    <a:cubicBezTo>
                      <a:pt x="74" y="16"/>
                      <a:pt x="68" y="15"/>
                      <a:pt x="61" y="15"/>
                    </a:cubicBezTo>
                    <a:cubicBezTo>
                      <a:pt x="54" y="15"/>
                      <a:pt x="48" y="16"/>
                      <a:pt x="42" y="18"/>
                    </a:cubicBezTo>
                    <a:cubicBezTo>
                      <a:pt x="36" y="20"/>
                      <a:pt x="32" y="24"/>
                      <a:pt x="28" y="28"/>
                    </a:cubicBezTo>
                    <a:cubicBezTo>
                      <a:pt x="24" y="32"/>
                      <a:pt x="21" y="36"/>
                      <a:pt x="18" y="42"/>
                    </a:cubicBezTo>
                    <a:cubicBezTo>
                      <a:pt x="16" y="48"/>
                      <a:pt x="15" y="54"/>
                      <a:pt x="15" y="60"/>
                    </a:cubicBezTo>
                    <a:cubicBezTo>
                      <a:pt x="15" y="66"/>
                      <a:pt x="16" y="72"/>
                      <a:pt x="18" y="78"/>
                    </a:cubicBezTo>
                    <a:cubicBezTo>
                      <a:pt x="20" y="83"/>
                      <a:pt x="23" y="88"/>
                      <a:pt x="27" y="92"/>
                    </a:cubicBezTo>
                    <a:cubicBezTo>
                      <a:pt x="31" y="96"/>
                      <a:pt x="35" y="100"/>
                      <a:pt x="41" y="102"/>
                    </a:cubicBezTo>
                    <a:cubicBezTo>
                      <a:pt x="46" y="104"/>
                      <a:pt x="52" y="106"/>
                      <a:pt x="59" y="106"/>
                    </a:cubicBezTo>
                    <a:cubicBezTo>
                      <a:pt x="64" y="106"/>
                      <a:pt x="68" y="105"/>
                      <a:pt x="71" y="104"/>
                    </a:cubicBezTo>
                    <a:cubicBezTo>
                      <a:pt x="73" y="103"/>
                      <a:pt x="75" y="103"/>
                      <a:pt x="77" y="102"/>
                    </a:cubicBezTo>
                    <a:cubicBezTo>
                      <a:pt x="78" y="102"/>
                      <a:pt x="78" y="102"/>
                      <a:pt x="79" y="102"/>
                    </a:cubicBezTo>
                    <a:cubicBezTo>
                      <a:pt x="81" y="102"/>
                      <a:pt x="82" y="103"/>
                      <a:pt x="83" y="105"/>
                    </a:cubicBezTo>
                    <a:cubicBezTo>
                      <a:pt x="84" y="107"/>
                      <a:pt x="82" y="109"/>
                      <a:pt x="80" y="110"/>
                    </a:cubicBezTo>
                    <a:cubicBezTo>
                      <a:pt x="77" y="111"/>
                      <a:pt x="74" y="112"/>
                      <a:pt x="72" y="113"/>
                    </a:cubicBezTo>
                    <a:cubicBezTo>
                      <a:pt x="67" y="114"/>
                      <a:pt x="63" y="114"/>
                      <a:pt x="58" y="114"/>
                    </a:cubicBezTo>
                    <a:cubicBezTo>
                      <a:pt x="51" y="114"/>
                      <a:pt x="44" y="113"/>
                      <a:pt x="38" y="111"/>
                    </a:cubicBezTo>
                    <a:cubicBezTo>
                      <a:pt x="32" y="108"/>
                      <a:pt x="26" y="104"/>
                      <a:pt x="21" y="100"/>
                    </a:cubicBezTo>
                    <a:cubicBezTo>
                      <a:pt x="17" y="95"/>
                      <a:pt x="13" y="89"/>
                      <a:pt x="10" y="82"/>
                    </a:cubicBezTo>
                    <a:cubicBezTo>
                      <a:pt x="7" y="76"/>
                      <a:pt x="6" y="68"/>
                      <a:pt x="6" y="60"/>
                    </a:cubicBezTo>
                    <a:cubicBezTo>
                      <a:pt x="6" y="51"/>
                      <a:pt x="7" y="43"/>
                      <a:pt x="10" y="37"/>
                    </a:cubicBezTo>
                    <a:cubicBezTo>
                      <a:pt x="14" y="30"/>
                      <a:pt x="18" y="24"/>
                      <a:pt x="23" y="20"/>
                    </a:cubicBezTo>
                    <a:cubicBezTo>
                      <a:pt x="28" y="15"/>
                      <a:pt x="34" y="12"/>
                      <a:pt x="40" y="10"/>
                    </a:cubicBezTo>
                    <a:cubicBezTo>
                      <a:pt x="47" y="7"/>
                      <a:pt x="54" y="6"/>
                      <a:pt x="61" y="6"/>
                    </a:cubicBezTo>
                    <a:moveTo>
                      <a:pt x="56" y="83"/>
                    </a:moveTo>
                    <a:cubicBezTo>
                      <a:pt x="58" y="83"/>
                      <a:pt x="59" y="82"/>
                      <a:pt x="62" y="82"/>
                    </a:cubicBezTo>
                    <a:cubicBezTo>
                      <a:pt x="64" y="82"/>
                      <a:pt x="66" y="81"/>
                      <a:pt x="68" y="80"/>
                    </a:cubicBezTo>
                    <a:cubicBezTo>
                      <a:pt x="70" y="79"/>
                      <a:pt x="72" y="78"/>
                      <a:pt x="73" y="76"/>
                    </a:cubicBezTo>
                    <a:cubicBezTo>
                      <a:pt x="74" y="75"/>
                      <a:pt x="75" y="73"/>
                      <a:pt x="75" y="71"/>
                    </a:cubicBezTo>
                    <a:cubicBezTo>
                      <a:pt x="75" y="65"/>
                      <a:pt x="75" y="65"/>
                      <a:pt x="75" y="65"/>
                    </a:cubicBezTo>
                    <a:cubicBezTo>
                      <a:pt x="73" y="65"/>
                      <a:pt x="71" y="64"/>
                      <a:pt x="68" y="63"/>
                    </a:cubicBezTo>
                    <a:cubicBezTo>
                      <a:pt x="65" y="63"/>
                      <a:pt x="62" y="62"/>
                      <a:pt x="59" y="62"/>
                    </a:cubicBezTo>
                    <a:cubicBezTo>
                      <a:pt x="55" y="62"/>
                      <a:pt x="52" y="63"/>
                      <a:pt x="49" y="65"/>
                    </a:cubicBezTo>
                    <a:cubicBezTo>
                      <a:pt x="47" y="67"/>
                      <a:pt x="46" y="69"/>
                      <a:pt x="46" y="73"/>
                    </a:cubicBezTo>
                    <a:cubicBezTo>
                      <a:pt x="46" y="76"/>
                      <a:pt x="46" y="78"/>
                      <a:pt x="48" y="80"/>
                    </a:cubicBezTo>
                    <a:cubicBezTo>
                      <a:pt x="50" y="82"/>
                      <a:pt x="52" y="83"/>
                      <a:pt x="56" y="83"/>
                    </a:cubicBezTo>
                    <a:moveTo>
                      <a:pt x="61" y="0"/>
                    </a:moveTo>
                    <a:cubicBezTo>
                      <a:pt x="53" y="0"/>
                      <a:pt x="46" y="1"/>
                      <a:pt x="38" y="4"/>
                    </a:cubicBezTo>
                    <a:cubicBezTo>
                      <a:pt x="31" y="6"/>
                      <a:pt x="24" y="10"/>
                      <a:pt x="19" y="15"/>
                    </a:cubicBezTo>
                    <a:cubicBezTo>
                      <a:pt x="13" y="20"/>
                      <a:pt x="8" y="27"/>
                      <a:pt x="5" y="34"/>
                    </a:cubicBezTo>
                    <a:cubicBezTo>
                      <a:pt x="2" y="42"/>
                      <a:pt x="0" y="50"/>
                      <a:pt x="0" y="60"/>
                    </a:cubicBezTo>
                    <a:cubicBezTo>
                      <a:pt x="0" y="69"/>
                      <a:pt x="1" y="77"/>
                      <a:pt x="4" y="85"/>
                    </a:cubicBezTo>
                    <a:cubicBezTo>
                      <a:pt x="8" y="92"/>
                      <a:pt x="12" y="99"/>
                      <a:pt x="17" y="104"/>
                    </a:cubicBezTo>
                    <a:cubicBezTo>
                      <a:pt x="22" y="109"/>
                      <a:pt x="29" y="113"/>
                      <a:pt x="36" y="116"/>
                    </a:cubicBezTo>
                    <a:cubicBezTo>
                      <a:pt x="43" y="119"/>
                      <a:pt x="50" y="120"/>
                      <a:pt x="58" y="120"/>
                    </a:cubicBezTo>
                    <a:cubicBezTo>
                      <a:pt x="63" y="120"/>
                      <a:pt x="68" y="120"/>
                      <a:pt x="73" y="119"/>
                    </a:cubicBezTo>
                    <a:cubicBezTo>
                      <a:pt x="76" y="118"/>
                      <a:pt x="79" y="117"/>
                      <a:pt x="82" y="116"/>
                    </a:cubicBezTo>
                    <a:cubicBezTo>
                      <a:pt x="88" y="114"/>
                      <a:pt x="90" y="108"/>
                      <a:pt x="89" y="103"/>
                    </a:cubicBezTo>
                    <a:cubicBezTo>
                      <a:pt x="88" y="102"/>
                      <a:pt x="88" y="102"/>
                      <a:pt x="88" y="101"/>
                    </a:cubicBezTo>
                    <a:cubicBezTo>
                      <a:pt x="90" y="101"/>
                      <a:pt x="91" y="102"/>
                      <a:pt x="93" y="102"/>
                    </a:cubicBezTo>
                    <a:cubicBezTo>
                      <a:pt x="98" y="102"/>
                      <a:pt x="102" y="101"/>
                      <a:pt x="105" y="99"/>
                    </a:cubicBezTo>
                    <a:cubicBezTo>
                      <a:pt x="108" y="97"/>
                      <a:pt x="111" y="95"/>
                      <a:pt x="114" y="92"/>
                    </a:cubicBezTo>
                    <a:cubicBezTo>
                      <a:pt x="116" y="90"/>
                      <a:pt x="117" y="87"/>
                      <a:pt x="118" y="84"/>
                    </a:cubicBezTo>
                    <a:cubicBezTo>
                      <a:pt x="119" y="81"/>
                      <a:pt x="120" y="78"/>
                      <a:pt x="121" y="75"/>
                    </a:cubicBezTo>
                    <a:cubicBezTo>
                      <a:pt x="121" y="72"/>
                      <a:pt x="122" y="70"/>
                      <a:pt x="122" y="67"/>
                    </a:cubicBezTo>
                    <a:cubicBezTo>
                      <a:pt x="122" y="65"/>
                      <a:pt x="122" y="63"/>
                      <a:pt x="122" y="61"/>
                    </a:cubicBezTo>
                    <a:cubicBezTo>
                      <a:pt x="122" y="51"/>
                      <a:pt x="120" y="42"/>
                      <a:pt x="117" y="35"/>
                    </a:cubicBezTo>
                    <a:cubicBezTo>
                      <a:pt x="114" y="27"/>
                      <a:pt x="109" y="20"/>
                      <a:pt x="103" y="15"/>
                    </a:cubicBezTo>
                    <a:cubicBezTo>
                      <a:pt x="98" y="10"/>
                      <a:pt x="91" y="6"/>
                      <a:pt x="84" y="4"/>
                    </a:cubicBezTo>
                    <a:cubicBezTo>
                      <a:pt x="77" y="1"/>
                      <a:pt x="69" y="0"/>
                      <a:pt x="61" y="0"/>
                    </a:cubicBezTo>
                    <a:close/>
                    <a:moveTo>
                      <a:pt x="96" y="80"/>
                    </a:moveTo>
                    <a:cubicBezTo>
                      <a:pt x="95" y="79"/>
                      <a:pt x="95" y="79"/>
                      <a:pt x="95" y="78"/>
                    </a:cubicBezTo>
                    <a:cubicBezTo>
                      <a:pt x="95" y="77"/>
                      <a:pt x="95" y="76"/>
                      <a:pt x="94" y="74"/>
                    </a:cubicBezTo>
                    <a:cubicBezTo>
                      <a:pt x="94" y="72"/>
                      <a:pt x="94" y="70"/>
                      <a:pt x="94" y="68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53"/>
                      <a:pt x="94" y="50"/>
                      <a:pt x="94" y="46"/>
                    </a:cubicBezTo>
                    <a:cubicBezTo>
                      <a:pt x="93" y="41"/>
                      <a:pt x="92" y="37"/>
                      <a:pt x="90" y="33"/>
                    </a:cubicBezTo>
                    <a:cubicBezTo>
                      <a:pt x="89" y="32"/>
                      <a:pt x="87" y="30"/>
                      <a:pt x="86" y="29"/>
                    </a:cubicBezTo>
                    <a:cubicBezTo>
                      <a:pt x="87" y="30"/>
                      <a:pt x="89" y="31"/>
                      <a:pt x="90" y="32"/>
                    </a:cubicBezTo>
                    <a:cubicBezTo>
                      <a:pt x="93" y="36"/>
                      <a:pt x="96" y="40"/>
                      <a:pt x="98" y="45"/>
                    </a:cubicBezTo>
                    <a:cubicBezTo>
                      <a:pt x="100" y="50"/>
                      <a:pt x="101" y="55"/>
                      <a:pt x="101" y="61"/>
                    </a:cubicBezTo>
                    <a:cubicBezTo>
                      <a:pt x="101" y="62"/>
                      <a:pt x="101" y="65"/>
                      <a:pt x="100" y="67"/>
                    </a:cubicBezTo>
                    <a:cubicBezTo>
                      <a:pt x="100" y="70"/>
                      <a:pt x="100" y="72"/>
                      <a:pt x="99" y="74"/>
                    </a:cubicBezTo>
                    <a:cubicBezTo>
                      <a:pt x="99" y="76"/>
                      <a:pt x="98" y="78"/>
                      <a:pt x="97" y="79"/>
                    </a:cubicBezTo>
                    <a:cubicBezTo>
                      <a:pt x="96" y="79"/>
                      <a:pt x="96" y="80"/>
                      <a:pt x="96" y="80"/>
                    </a:cubicBezTo>
                    <a:cubicBezTo>
                      <a:pt x="96" y="80"/>
                      <a:pt x="96" y="80"/>
                      <a:pt x="96" y="80"/>
                    </a:cubicBezTo>
                    <a:close/>
                    <a:moveTo>
                      <a:pt x="28" y="84"/>
                    </a:moveTo>
                    <a:cubicBezTo>
                      <a:pt x="26" y="81"/>
                      <a:pt x="25" y="79"/>
                      <a:pt x="24" y="76"/>
                    </a:cubicBezTo>
                    <a:cubicBezTo>
                      <a:pt x="22" y="71"/>
                      <a:pt x="21" y="66"/>
                      <a:pt x="21" y="60"/>
                    </a:cubicBezTo>
                    <a:cubicBezTo>
                      <a:pt x="21" y="54"/>
                      <a:pt x="22" y="49"/>
                      <a:pt x="24" y="44"/>
                    </a:cubicBezTo>
                    <a:cubicBezTo>
                      <a:pt x="26" y="40"/>
                      <a:pt x="28" y="36"/>
                      <a:pt x="32" y="32"/>
                    </a:cubicBezTo>
                    <a:cubicBezTo>
                      <a:pt x="31" y="35"/>
                      <a:pt x="31" y="37"/>
                      <a:pt x="32" y="40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3" y="45"/>
                      <a:pt x="38" y="48"/>
                      <a:pt x="43" y="48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1" y="49"/>
                      <a:pt x="39" y="50"/>
                      <a:pt x="37" y="51"/>
                    </a:cubicBezTo>
                    <a:cubicBezTo>
                      <a:pt x="34" y="54"/>
                      <a:pt x="31" y="56"/>
                      <a:pt x="29" y="60"/>
                    </a:cubicBezTo>
                    <a:cubicBezTo>
                      <a:pt x="27" y="64"/>
                      <a:pt x="26" y="68"/>
                      <a:pt x="26" y="73"/>
                    </a:cubicBezTo>
                    <a:cubicBezTo>
                      <a:pt x="26" y="77"/>
                      <a:pt x="27" y="80"/>
                      <a:pt x="28" y="84"/>
                    </a:cubicBezTo>
                    <a:close/>
                    <a:moveTo>
                      <a:pt x="49" y="47"/>
                    </a:moveTo>
                    <a:cubicBezTo>
                      <a:pt x="49" y="46"/>
                      <a:pt x="50" y="46"/>
                      <a:pt x="50" y="46"/>
                    </a:cubicBezTo>
                    <a:cubicBezTo>
                      <a:pt x="52" y="45"/>
                      <a:pt x="55" y="45"/>
                      <a:pt x="59" y="45"/>
                    </a:cubicBezTo>
                    <a:cubicBezTo>
                      <a:pt x="62" y="45"/>
                      <a:pt x="63" y="45"/>
                      <a:pt x="64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3" y="46"/>
                      <a:pt x="61" y="46"/>
                      <a:pt x="59" y="46"/>
                    </a:cubicBezTo>
                    <a:cubicBezTo>
                      <a:pt x="56" y="46"/>
                      <a:pt x="52" y="46"/>
                      <a:pt x="49" y="47"/>
                    </a:cubicBezTo>
                    <a:close/>
                    <a:moveTo>
                      <a:pt x="56" y="77"/>
                    </a:moveTo>
                    <a:cubicBezTo>
                      <a:pt x="54" y="77"/>
                      <a:pt x="53" y="76"/>
                      <a:pt x="52" y="76"/>
                    </a:cubicBezTo>
                    <a:cubicBezTo>
                      <a:pt x="52" y="75"/>
                      <a:pt x="52" y="74"/>
                      <a:pt x="52" y="73"/>
                    </a:cubicBezTo>
                    <a:cubicBezTo>
                      <a:pt x="52" y="70"/>
                      <a:pt x="52" y="70"/>
                      <a:pt x="53" y="70"/>
                    </a:cubicBezTo>
                    <a:cubicBezTo>
                      <a:pt x="54" y="69"/>
                      <a:pt x="55" y="68"/>
                      <a:pt x="59" y="68"/>
                    </a:cubicBezTo>
                    <a:cubicBezTo>
                      <a:pt x="62" y="68"/>
                      <a:pt x="64" y="69"/>
                      <a:pt x="67" y="69"/>
                    </a:cubicBezTo>
                    <a:cubicBezTo>
                      <a:pt x="67" y="69"/>
                      <a:pt x="68" y="69"/>
                      <a:pt x="69" y="70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8" y="72"/>
                      <a:pt x="68" y="72"/>
                    </a:cubicBezTo>
                    <a:cubicBezTo>
                      <a:pt x="67" y="73"/>
                      <a:pt x="67" y="74"/>
                      <a:pt x="65" y="74"/>
                    </a:cubicBezTo>
                    <a:cubicBezTo>
                      <a:pt x="65" y="74"/>
                      <a:pt x="65" y="74"/>
                      <a:pt x="65" y="75"/>
                    </a:cubicBezTo>
                    <a:cubicBezTo>
                      <a:pt x="64" y="75"/>
                      <a:pt x="62" y="76"/>
                      <a:pt x="61" y="76"/>
                    </a:cubicBezTo>
                    <a:cubicBezTo>
                      <a:pt x="59" y="76"/>
                      <a:pt x="57" y="77"/>
                      <a:pt x="56" y="77"/>
                    </a:cubicBezTo>
                    <a:close/>
                    <a:moveTo>
                      <a:pt x="59" y="100"/>
                    </a:moveTo>
                    <a:cubicBezTo>
                      <a:pt x="63" y="99"/>
                      <a:pt x="67" y="98"/>
                      <a:pt x="70" y="97"/>
                    </a:cubicBezTo>
                    <a:cubicBezTo>
                      <a:pt x="72" y="96"/>
                      <a:pt x="74" y="95"/>
                      <a:pt x="76" y="94"/>
                    </a:cubicBezTo>
                    <a:cubicBezTo>
                      <a:pt x="77" y="95"/>
                      <a:pt x="77" y="95"/>
                      <a:pt x="78" y="96"/>
                    </a:cubicBezTo>
                    <a:cubicBezTo>
                      <a:pt x="77" y="96"/>
                      <a:pt x="76" y="96"/>
                      <a:pt x="75" y="96"/>
                    </a:cubicBezTo>
                    <a:cubicBezTo>
                      <a:pt x="73" y="97"/>
                      <a:pt x="71" y="98"/>
                      <a:pt x="69" y="98"/>
                    </a:cubicBezTo>
                    <a:cubicBezTo>
                      <a:pt x="67" y="99"/>
                      <a:pt x="63" y="100"/>
                      <a:pt x="59" y="10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E340042B-D78F-5316-7B9A-ACD7BD3937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25362" y="4956617"/>
                <a:ext cx="345582" cy="381280"/>
              </a:xfrm>
              <a:custGeom>
                <a:avLst/>
                <a:gdLst>
                  <a:gd name="T0" fmla="*/ 86 w 91"/>
                  <a:gd name="T1" fmla="*/ 40 h 97"/>
                  <a:gd name="T2" fmla="*/ 71 w 91"/>
                  <a:gd name="T3" fmla="*/ 40 h 97"/>
                  <a:gd name="T4" fmla="*/ 67 w 91"/>
                  <a:gd name="T5" fmla="*/ 56 h 97"/>
                  <a:gd name="T6" fmla="*/ 79 w 91"/>
                  <a:gd name="T7" fmla="*/ 56 h 97"/>
                  <a:gd name="T8" fmla="*/ 85 w 91"/>
                  <a:gd name="T9" fmla="*/ 62 h 97"/>
                  <a:gd name="T10" fmla="*/ 85 w 91"/>
                  <a:gd name="T11" fmla="*/ 66 h 97"/>
                  <a:gd name="T12" fmla="*/ 79 w 91"/>
                  <a:gd name="T13" fmla="*/ 72 h 97"/>
                  <a:gd name="T14" fmla="*/ 63 w 91"/>
                  <a:gd name="T15" fmla="*/ 72 h 97"/>
                  <a:gd name="T16" fmla="*/ 58 w 91"/>
                  <a:gd name="T17" fmla="*/ 91 h 97"/>
                  <a:gd name="T18" fmla="*/ 52 w 91"/>
                  <a:gd name="T19" fmla="*/ 97 h 97"/>
                  <a:gd name="T20" fmla="*/ 48 w 91"/>
                  <a:gd name="T21" fmla="*/ 97 h 97"/>
                  <a:gd name="T22" fmla="*/ 42 w 91"/>
                  <a:gd name="T23" fmla="*/ 88 h 97"/>
                  <a:gd name="T24" fmla="*/ 46 w 91"/>
                  <a:gd name="T25" fmla="*/ 72 h 97"/>
                  <a:gd name="T26" fmla="*/ 33 w 91"/>
                  <a:gd name="T27" fmla="*/ 72 h 97"/>
                  <a:gd name="T28" fmla="*/ 29 w 91"/>
                  <a:gd name="T29" fmla="*/ 91 h 97"/>
                  <a:gd name="T30" fmla="*/ 22 w 91"/>
                  <a:gd name="T31" fmla="*/ 97 h 97"/>
                  <a:gd name="T32" fmla="*/ 18 w 91"/>
                  <a:gd name="T33" fmla="*/ 97 h 97"/>
                  <a:gd name="T34" fmla="*/ 12 w 91"/>
                  <a:gd name="T35" fmla="*/ 88 h 97"/>
                  <a:gd name="T36" fmla="*/ 16 w 91"/>
                  <a:gd name="T37" fmla="*/ 72 h 97"/>
                  <a:gd name="T38" fmla="*/ 6 w 91"/>
                  <a:gd name="T39" fmla="*/ 72 h 97"/>
                  <a:gd name="T40" fmla="*/ 0 w 91"/>
                  <a:gd name="T41" fmla="*/ 67 h 97"/>
                  <a:gd name="T42" fmla="*/ 0 w 91"/>
                  <a:gd name="T43" fmla="*/ 62 h 97"/>
                  <a:gd name="T44" fmla="*/ 6 w 91"/>
                  <a:gd name="T45" fmla="*/ 56 h 97"/>
                  <a:gd name="T46" fmla="*/ 20 w 91"/>
                  <a:gd name="T47" fmla="*/ 56 h 97"/>
                  <a:gd name="T48" fmla="*/ 23 w 91"/>
                  <a:gd name="T49" fmla="*/ 40 h 97"/>
                  <a:gd name="T50" fmla="*/ 13 w 91"/>
                  <a:gd name="T51" fmla="*/ 40 h 97"/>
                  <a:gd name="T52" fmla="*/ 7 w 91"/>
                  <a:gd name="T53" fmla="*/ 35 h 97"/>
                  <a:gd name="T54" fmla="*/ 7 w 91"/>
                  <a:gd name="T55" fmla="*/ 31 h 97"/>
                  <a:gd name="T56" fmla="*/ 13 w 91"/>
                  <a:gd name="T57" fmla="*/ 25 h 97"/>
                  <a:gd name="T58" fmla="*/ 24 w 91"/>
                  <a:gd name="T59" fmla="*/ 25 h 97"/>
                  <a:gd name="T60" fmla="*/ 28 w 91"/>
                  <a:gd name="T61" fmla="*/ 22 h 97"/>
                  <a:gd name="T62" fmla="*/ 32 w 91"/>
                  <a:gd name="T63" fmla="*/ 5 h 97"/>
                  <a:gd name="T64" fmla="*/ 38 w 91"/>
                  <a:gd name="T65" fmla="*/ 0 h 97"/>
                  <a:gd name="T66" fmla="*/ 43 w 91"/>
                  <a:gd name="T67" fmla="*/ 0 h 97"/>
                  <a:gd name="T68" fmla="*/ 49 w 91"/>
                  <a:gd name="T69" fmla="*/ 8 h 97"/>
                  <a:gd name="T70" fmla="*/ 46 w 91"/>
                  <a:gd name="T71" fmla="*/ 20 h 97"/>
                  <a:gd name="T72" fmla="*/ 50 w 91"/>
                  <a:gd name="T73" fmla="*/ 25 h 97"/>
                  <a:gd name="T74" fmla="*/ 54 w 91"/>
                  <a:gd name="T75" fmla="*/ 25 h 97"/>
                  <a:gd name="T76" fmla="*/ 58 w 91"/>
                  <a:gd name="T77" fmla="*/ 22 h 97"/>
                  <a:gd name="T78" fmla="*/ 62 w 91"/>
                  <a:gd name="T79" fmla="*/ 5 h 97"/>
                  <a:gd name="T80" fmla="*/ 68 w 91"/>
                  <a:gd name="T81" fmla="*/ 0 h 97"/>
                  <a:gd name="T82" fmla="*/ 72 w 91"/>
                  <a:gd name="T83" fmla="*/ 0 h 97"/>
                  <a:gd name="T84" fmla="*/ 79 w 91"/>
                  <a:gd name="T85" fmla="*/ 8 h 97"/>
                  <a:gd name="T86" fmla="*/ 76 w 91"/>
                  <a:gd name="T87" fmla="*/ 20 h 97"/>
                  <a:gd name="T88" fmla="*/ 80 w 91"/>
                  <a:gd name="T89" fmla="*/ 25 h 97"/>
                  <a:gd name="T90" fmla="*/ 86 w 91"/>
                  <a:gd name="T91" fmla="*/ 25 h 97"/>
                  <a:gd name="T92" fmla="*/ 91 w 91"/>
                  <a:gd name="T93" fmla="*/ 31 h 97"/>
                  <a:gd name="T94" fmla="*/ 91 w 91"/>
                  <a:gd name="T95" fmla="*/ 35 h 97"/>
                  <a:gd name="T96" fmla="*/ 86 w 91"/>
                  <a:gd name="T97" fmla="*/ 40 h 97"/>
                  <a:gd name="T98" fmla="*/ 50 w 91"/>
                  <a:gd name="T99" fmla="*/ 53 h 97"/>
                  <a:gd name="T100" fmla="*/ 52 w 91"/>
                  <a:gd name="T101" fmla="*/ 45 h 97"/>
                  <a:gd name="T102" fmla="*/ 49 w 91"/>
                  <a:gd name="T103" fmla="*/ 40 h 97"/>
                  <a:gd name="T104" fmla="*/ 44 w 91"/>
                  <a:gd name="T105" fmla="*/ 40 h 97"/>
                  <a:gd name="T106" fmla="*/ 40 w 91"/>
                  <a:gd name="T107" fmla="*/ 43 h 97"/>
                  <a:gd name="T108" fmla="*/ 38 w 91"/>
                  <a:gd name="T109" fmla="*/ 52 h 97"/>
                  <a:gd name="T110" fmla="*/ 42 w 91"/>
                  <a:gd name="T111" fmla="*/ 56 h 97"/>
                  <a:gd name="T112" fmla="*/ 47 w 91"/>
                  <a:gd name="T113" fmla="*/ 56 h 97"/>
                  <a:gd name="T114" fmla="*/ 50 w 91"/>
                  <a:gd name="T115" fmla="*/ 5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1" h="97">
                    <a:moveTo>
                      <a:pt x="86" y="40"/>
                    </a:moveTo>
                    <a:cubicBezTo>
                      <a:pt x="71" y="40"/>
                      <a:pt x="71" y="40"/>
                      <a:pt x="71" y="40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79" y="56"/>
                      <a:pt x="79" y="56"/>
                      <a:pt x="79" y="56"/>
                    </a:cubicBezTo>
                    <a:cubicBezTo>
                      <a:pt x="82" y="56"/>
                      <a:pt x="85" y="59"/>
                      <a:pt x="85" y="62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9"/>
                      <a:pt x="82" y="72"/>
                      <a:pt x="79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8" y="94"/>
                      <a:pt x="55" y="97"/>
                      <a:pt x="52" y="97"/>
                    </a:cubicBezTo>
                    <a:cubicBezTo>
                      <a:pt x="48" y="97"/>
                      <a:pt x="48" y="97"/>
                      <a:pt x="48" y="97"/>
                    </a:cubicBezTo>
                    <a:cubicBezTo>
                      <a:pt x="44" y="97"/>
                      <a:pt x="41" y="92"/>
                      <a:pt x="42" y="88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8" y="94"/>
                      <a:pt x="25" y="97"/>
                      <a:pt x="22" y="97"/>
                    </a:cubicBezTo>
                    <a:cubicBezTo>
                      <a:pt x="18" y="97"/>
                      <a:pt x="18" y="97"/>
                      <a:pt x="18" y="97"/>
                    </a:cubicBezTo>
                    <a:cubicBezTo>
                      <a:pt x="14" y="97"/>
                      <a:pt x="11" y="92"/>
                      <a:pt x="12" y="88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6" y="72"/>
                      <a:pt x="6" y="72"/>
                      <a:pt x="6" y="72"/>
                    </a:cubicBezTo>
                    <a:cubicBezTo>
                      <a:pt x="3" y="72"/>
                      <a:pt x="0" y="70"/>
                      <a:pt x="0" y="67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58"/>
                      <a:pt x="3" y="56"/>
                      <a:pt x="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0" y="40"/>
                      <a:pt x="7" y="38"/>
                      <a:pt x="7" y="35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28"/>
                      <a:pt x="10" y="25"/>
                      <a:pt x="13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25"/>
                      <a:pt x="27" y="24"/>
                      <a:pt x="28" y="22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3" y="2"/>
                      <a:pt x="35" y="0"/>
                      <a:pt x="38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7" y="0"/>
                      <a:pt x="50" y="4"/>
                      <a:pt x="49" y="8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5" y="23"/>
                      <a:pt x="47" y="25"/>
                      <a:pt x="50" y="25"/>
                    </a:cubicBezTo>
                    <a:cubicBezTo>
                      <a:pt x="54" y="25"/>
                      <a:pt x="54" y="25"/>
                      <a:pt x="54" y="25"/>
                    </a:cubicBezTo>
                    <a:cubicBezTo>
                      <a:pt x="56" y="25"/>
                      <a:pt x="57" y="24"/>
                      <a:pt x="58" y="22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3" y="2"/>
                      <a:pt x="65" y="0"/>
                      <a:pt x="68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7" y="0"/>
                      <a:pt x="80" y="4"/>
                      <a:pt x="79" y="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5" y="23"/>
                      <a:pt x="77" y="25"/>
                      <a:pt x="80" y="25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89" y="25"/>
                      <a:pt x="91" y="28"/>
                      <a:pt x="91" y="31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91" y="38"/>
                      <a:pt x="89" y="40"/>
                      <a:pt x="86" y="40"/>
                    </a:cubicBezTo>
                    <a:close/>
                    <a:moveTo>
                      <a:pt x="50" y="53"/>
                    </a:moveTo>
                    <a:cubicBezTo>
                      <a:pt x="52" y="45"/>
                      <a:pt x="52" y="45"/>
                      <a:pt x="52" y="45"/>
                    </a:cubicBezTo>
                    <a:cubicBezTo>
                      <a:pt x="53" y="42"/>
                      <a:pt x="51" y="40"/>
                      <a:pt x="49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2" y="40"/>
                      <a:pt x="40" y="41"/>
                      <a:pt x="40" y="43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4"/>
                      <a:pt x="39" y="56"/>
                      <a:pt x="42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8" y="56"/>
                      <a:pt x="50" y="55"/>
                      <a:pt x="50" y="53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9">
                <a:extLst>
                  <a:ext uri="{FF2B5EF4-FFF2-40B4-BE49-F238E27FC236}">
                    <a16:creationId xmlns:a16="http://schemas.microsoft.com/office/drawing/2014/main" id="{AC98C289-C59F-96D7-B043-3F74C57AA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1404" y="1664359"/>
                <a:ext cx="536699" cy="164951"/>
              </a:xfrm>
              <a:custGeom>
                <a:avLst/>
                <a:gdLst>
                  <a:gd name="T0" fmla="*/ 80 w 141"/>
                  <a:gd name="T1" fmla="*/ 2 h 42"/>
                  <a:gd name="T2" fmla="*/ 98 w 141"/>
                  <a:gd name="T3" fmla="*/ 5 h 42"/>
                  <a:gd name="T4" fmla="*/ 125 w 141"/>
                  <a:gd name="T5" fmla="*/ 17 h 42"/>
                  <a:gd name="T6" fmla="*/ 136 w 141"/>
                  <a:gd name="T7" fmla="*/ 25 h 42"/>
                  <a:gd name="T8" fmla="*/ 134 w 141"/>
                  <a:gd name="T9" fmla="*/ 37 h 42"/>
                  <a:gd name="T10" fmla="*/ 122 w 141"/>
                  <a:gd name="T11" fmla="*/ 38 h 42"/>
                  <a:gd name="T12" fmla="*/ 50 w 141"/>
                  <a:gd name="T13" fmla="*/ 23 h 42"/>
                  <a:gd name="T14" fmla="*/ 29 w 141"/>
                  <a:gd name="T15" fmla="*/ 31 h 42"/>
                  <a:gd name="T16" fmla="*/ 17 w 141"/>
                  <a:gd name="T17" fmla="*/ 40 h 42"/>
                  <a:gd name="T18" fmla="*/ 6 w 141"/>
                  <a:gd name="T19" fmla="*/ 39 h 42"/>
                  <a:gd name="T20" fmla="*/ 2 w 141"/>
                  <a:gd name="T21" fmla="*/ 35 h 42"/>
                  <a:gd name="T22" fmla="*/ 3 w 141"/>
                  <a:gd name="T23" fmla="*/ 26 h 42"/>
                  <a:gd name="T24" fmla="*/ 3 w 141"/>
                  <a:gd name="T25" fmla="*/ 26 h 42"/>
                  <a:gd name="T26" fmla="*/ 80 w 141"/>
                  <a:gd name="T27" fmla="*/ 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1" h="42">
                    <a:moveTo>
                      <a:pt x="80" y="2"/>
                    </a:moveTo>
                    <a:cubicBezTo>
                      <a:pt x="86" y="3"/>
                      <a:pt x="92" y="4"/>
                      <a:pt x="98" y="5"/>
                    </a:cubicBezTo>
                    <a:cubicBezTo>
                      <a:pt x="107" y="8"/>
                      <a:pt x="117" y="12"/>
                      <a:pt x="125" y="17"/>
                    </a:cubicBezTo>
                    <a:cubicBezTo>
                      <a:pt x="130" y="20"/>
                      <a:pt x="132" y="22"/>
                      <a:pt x="136" y="25"/>
                    </a:cubicBezTo>
                    <a:cubicBezTo>
                      <a:pt x="141" y="30"/>
                      <a:pt x="139" y="33"/>
                      <a:pt x="134" y="37"/>
                    </a:cubicBezTo>
                    <a:cubicBezTo>
                      <a:pt x="131" y="40"/>
                      <a:pt x="126" y="41"/>
                      <a:pt x="122" y="38"/>
                    </a:cubicBezTo>
                    <a:cubicBezTo>
                      <a:pt x="102" y="22"/>
                      <a:pt x="75" y="16"/>
                      <a:pt x="50" y="23"/>
                    </a:cubicBezTo>
                    <a:cubicBezTo>
                      <a:pt x="43" y="24"/>
                      <a:pt x="35" y="27"/>
                      <a:pt x="29" y="31"/>
                    </a:cubicBezTo>
                    <a:cubicBezTo>
                      <a:pt x="24" y="34"/>
                      <a:pt x="21" y="37"/>
                      <a:pt x="17" y="40"/>
                    </a:cubicBezTo>
                    <a:cubicBezTo>
                      <a:pt x="14" y="42"/>
                      <a:pt x="9" y="42"/>
                      <a:pt x="6" y="39"/>
                    </a:cubicBezTo>
                    <a:cubicBezTo>
                      <a:pt x="5" y="38"/>
                      <a:pt x="4" y="36"/>
                      <a:pt x="2" y="35"/>
                    </a:cubicBezTo>
                    <a:cubicBezTo>
                      <a:pt x="0" y="32"/>
                      <a:pt x="1" y="28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24" y="7"/>
                      <a:pt x="52" y="0"/>
                      <a:pt x="80" y="2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10">
                <a:extLst>
                  <a:ext uri="{FF2B5EF4-FFF2-40B4-BE49-F238E27FC236}">
                    <a16:creationId xmlns:a16="http://schemas.microsoft.com/office/drawing/2014/main" id="{84E949AB-B7EF-D7E0-CB2A-CEC7FCCCF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1212" y="1923954"/>
                <a:ext cx="157083" cy="152782"/>
              </a:xfrm>
              <a:custGeom>
                <a:avLst/>
                <a:gdLst>
                  <a:gd name="T0" fmla="*/ 18 w 41"/>
                  <a:gd name="T1" fmla="*/ 39 h 39"/>
                  <a:gd name="T2" fmla="*/ 4 w 41"/>
                  <a:gd name="T3" fmla="*/ 29 h 39"/>
                  <a:gd name="T4" fmla="*/ 14 w 41"/>
                  <a:gd name="T5" fmla="*/ 4 h 39"/>
                  <a:gd name="T6" fmla="*/ 38 w 41"/>
                  <a:gd name="T7" fmla="*/ 16 h 39"/>
                  <a:gd name="T8" fmla="*/ 29 w 41"/>
                  <a:gd name="T9" fmla="*/ 37 h 39"/>
                  <a:gd name="T10" fmla="*/ 18 w 41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9">
                    <a:moveTo>
                      <a:pt x="18" y="39"/>
                    </a:moveTo>
                    <a:cubicBezTo>
                      <a:pt x="12" y="38"/>
                      <a:pt x="7" y="35"/>
                      <a:pt x="4" y="29"/>
                    </a:cubicBezTo>
                    <a:cubicBezTo>
                      <a:pt x="0" y="19"/>
                      <a:pt x="4" y="8"/>
                      <a:pt x="14" y="4"/>
                    </a:cubicBezTo>
                    <a:cubicBezTo>
                      <a:pt x="24" y="0"/>
                      <a:pt x="35" y="6"/>
                      <a:pt x="38" y="16"/>
                    </a:cubicBezTo>
                    <a:cubicBezTo>
                      <a:pt x="41" y="24"/>
                      <a:pt x="36" y="33"/>
                      <a:pt x="29" y="37"/>
                    </a:cubicBezTo>
                    <a:cubicBezTo>
                      <a:pt x="25" y="39"/>
                      <a:pt x="22" y="39"/>
                      <a:pt x="18" y="39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11">
                <a:extLst>
                  <a:ext uri="{FF2B5EF4-FFF2-40B4-BE49-F238E27FC236}">
                    <a16:creationId xmlns:a16="http://schemas.microsoft.com/office/drawing/2014/main" id="{AC61BCF4-4A33-05E5-EEF6-F030CA1FD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400" y="1790100"/>
                <a:ext cx="392706" cy="133853"/>
              </a:xfrm>
              <a:custGeom>
                <a:avLst/>
                <a:gdLst>
                  <a:gd name="T0" fmla="*/ 52 w 103"/>
                  <a:gd name="T1" fmla="*/ 0 h 34"/>
                  <a:gd name="T2" fmla="*/ 99 w 103"/>
                  <a:gd name="T3" fmla="*/ 17 h 34"/>
                  <a:gd name="T4" fmla="*/ 101 w 103"/>
                  <a:gd name="T5" fmla="*/ 23 h 34"/>
                  <a:gd name="T6" fmla="*/ 93 w 103"/>
                  <a:gd name="T7" fmla="*/ 32 h 34"/>
                  <a:gd name="T8" fmla="*/ 84 w 103"/>
                  <a:gd name="T9" fmla="*/ 30 h 34"/>
                  <a:gd name="T10" fmla="*/ 46 w 103"/>
                  <a:gd name="T11" fmla="*/ 19 h 34"/>
                  <a:gd name="T12" fmla="*/ 16 w 103"/>
                  <a:gd name="T13" fmla="*/ 31 h 34"/>
                  <a:gd name="T14" fmla="*/ 9 w 103"/>
                  <a:gd name="T15" fmla="*/ 31 h 34"/>
                  <a:gd name="T16" fmla="*/ 3 w 103"/>
                  <a:gd name="T17" fmla="*/ 25 h 34"/>
                  <a:gd name="T18" fmla="*/ 3 w 103"/>
                  <a:gd name="T19" fmla="*/ 19 h 34"/>
                  <a:gd name="T20" fmla="*/ 52 w 103"/>
                  <a:gd name="T2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34">
                    <a:moveTo>
                      <a:pt x="52" y="0"/>
                    </a:moveTo>
                    <a:cubicBezTo>
                      <a:pt x="70" y="1"/>
                      <a:pt x="85" y="5"/>
                      <a:pt x="99" y="17"/>
                    </a:cubicBezTo>
                    <a:cubicBezTo>
                      <a:pt x="101" y="19"/>
                      <a:pt x="103" y="21"/>
                      <a:pt x="101" y="23"/>
                    </a:cubicBezTo>
                    <a:cubicBezTo>
                      <a:pt x="97" y="28"/>
                      <a:pt x="96" y="29"/>
                      <a:pt x="93" y="32"/>
                    </a:cubicBezTo>
                    <a:cubicBezTo>
                      <a:pt x="89" y="34"/>
                      <a:pt x="85" y="31"/>
                      <a:pt x="84" y="30"/>
                    </a:cubicBezTo>
                    <a:cubicBezTo>
                      <a:pt x="72" y="20"/>
                      <a:pt x="62" y="17"/>
                      <a:pt x="46" y="19"/>
                    </a:cubicBezTo>
                    <a:cubicBezTo>
                      <a:pt x="35" y="20"/>
                      <a:pt x="25" y="24"/>
                      <a:pt x="16" y="31"/>
                    </a:cubicBezTo>
                    <a:cubicBezTo>
                      <a:pt x="14" y="33"/>
                      <a:pt x="11" y="33"/>
                      <a:pt x="9" y="31"/>
                    </a:cubicBezTo>
                    <a:cubicBezTo>
                      <a:pt x="7" y="28"/>
                      <a:pt x="5" y="27"/>
                      <a:pt x="3" y="25"/>
                    </a:cubicBezTo>
                    <a:cubicBezTo>
                      <a:pt x="1" y="23"/>
                      <a:pt x="0" y="21"/>
                      <a:pt x="3" y="19"/>
                    </a:cubicBezTo>
                    <a:cubicBezTo>
                      <a:pt x="17" y="6"/>
                      <a:pt x="32" y="1"/>
                      <a:pt x="52" y="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12">
                <a:extLst>
                  <a:ext uri="{FF2B5EF4-FFF2-40B4-BE49-F238E27FC236}">
                    <a16:creationId xmlns:a16="http://schemas.microsoft.com/office/drawing/2014/main" id="{5C88C742-B03F-30CC-E0EC-7F3C5E125E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2137" y="3336853"/>
                <a:ext cx="155773" cy="156839"/>
              </a:xfrm>
              <a:custGeom>
                <a:avLst/>
                <a:gdLst>
                  <a:gd name="T0" fmla="*/ 0 w 41"/>
                  <a:gd name="T1" fmla="*/ 20 h 40"/>
                  <a:gd name="T2" fmla="*/ 22 w 41"/>
                  <a:gd name="T3" fmla="*/ 0 h 40"/>
                  <a:gd name="T4" fmla="*/ 41 w 41"/>
                  <a:gd name="T5" fmla="*/ 19 h 40"/>
                  <a:gd name="T6" fmla="*/ 21 w 41"/>
                  <a:gd name="T7" fmla="*/ 40 h 40"/>
                  <a:gd name="T8" fmla="*/ 0 w 41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0" y="20"/>
                    </a:moveTo>
                    <a:cubicBezTo>
                      <a:pt x="0" y="9"/>
                      <a:pt x="12" y="0"/>
                      <a:pt x="22" y="0"/>
                    </a:cubicBezTo>
                    <a:cubicBezTo>
                      <a:pt x="32" y="0"/>
                      <a:pt x="41" y="9"/>
                      <a:pt x="41" y="19"/>
                    </a:cubicBezTo>
                    <a:cubicBezTo>
                      <a:pt x="41" y="29"/>
                      <a:pt x="31" y="40"/>
                      <a:pt x="21" y="40"/>
                    </a:cubicBezTo>
                    <a:cubicBezTo>
                      <a:pt x="11" y="40"/>
                      <a:pt x="0" y="30"/>
                      <a:pt x="0" y="2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13">
                <a:extLst>
                  <a:ext uri="{FF2B5EF4-FFF2-40B4-BE49-F238E27FC236}">
                    <a16:creationId xmlns:a16="http://schemas.microsoft.com/office/drawing/2014/main" id="{555CA6C2-535D-6924-DF7C-C3C2DDE20E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580" y="3143509"/>
                <a:ext cx="151846" cy="158190"/>
              </a:xfrm>
              <a:custGeom>
                <a:avLst/>
                <a:gdLst>
                  <a:gd name="T0" fmla="*/ 1 w 40"/>
                  <a:gd name="T1" fmla="*/ 18 h 40"/>
                  <a:gd name="T2" fmla="*/ 22 w 40"/>
                  <a:gd name="T3" fmla="*/ 1 h 40"/>
                  <a:gd name="T4" fmla="*/ 39 w 40"/>
                  <a:gd name="T5" fmla="*/ 22 h 40"/>
                  <a:gd name="T6" fmla="*/ 19 w 40"/>
                  <a:gd name="T7" fmla="*/ 39 h 40"/>
                  <a:gd name="T8" fmla="*/ 1 w 40"/>
                  <a:gd name="T9" fmla="*/ 1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1" y="18"/>
                    </a:moveTo>
                    <a:cubicBezTo>
                      <a:pt x="3" y="8"/>
                      <a:pt x="12" y="0"/>
                      <a:pt x="22" y="1"/>
                    </a:cubicBezTo>
                    <a:cubicBezTo>
                      <a:pt x="33" y="2"/>
                      <a:pt x="40" y="11"/>
                      <a:pt x="39" y="22"/>
                    </a:cubicBezTo>
                    <a:cubicBezTo>
                      <a:pt x="38" y="32"/>
                      <a:pt x="29" y="40"/>
                      <a:pt x="19" y="39"/>
                    </a:cubicBezTo>
                    <a:cubicBezTo>
                      <a:pt x="8" y="38"/>
                      <a:pt x="0" y="29"/>
                      <a:pt x="1" y="18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Line 14">
                <a:extLst>
                  <a:ext uri="{FF2B5EF4-FFF2-40B4-BE49-F238E27FC236}">
                    <a16:creationId xmlns:a16="http://schemas.microsoft.com/office/drawing/2014/main" id="{882A4A2A-5A3E-6017-BE64-6DCA293FFF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80057" y="3293587"/>
                <a:ext cx="107340" cy="89236"/>
              </a:xfrm>
              <a:prstGeom prst="line">
                <a:avLst/>
              </a:prstGeom>
              <a:solidFill>
                <a:schemeClr val="bg1"/>
              </a:solidFill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Line 15">
                <a:extLst>
                  <a:ext uri="{FF2B5EF4-FFF2-40B4-BE49-F238E27FC236}">
                    <a16:creationId xmlns:a16="http://schemas.microsoft.com/office/drawing/2014/main" id="{5DA43668-6EB0-F13E-ED3C-89F52DCD0E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34241" y="3242209"/>
                <a:ext cx="115194" cy="94644"/>
              </a:xfrm>
              <a:prstGeom prst="line">
                <a:avLst/>
              </a:prstGeom>
              <a:solidFill>
                <a:schemeClr val="bg1"/>
              </a:solidFill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16">
                <a:extLst>
                  <a:ext uri="{FF2B5EF4-FFF2-40B4-BE49-F238E27FC236}">
                    <a16:creationId xmlns:a16="http://schemas.microsoft.com/office/drawing/2014/main" id="{54B0CCE2-D74E-22CC-ABEF-A389644B1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580" y="3512620"/>
                <a:ext cx="163627" cy="164951"/>
              </a:xfrm>
              <a:custGeom>
                <a:avLst/>
                <a:gdLst>
                  <a:gd name="T0" fmla="*/ 1 w 43"/>
                  <a:gd name="T1" fmla="*/ 22 h 42"/>
                  <a:gd name="T2" fmla="*/ 24 w 43"/>
                  <a:gd name="T3" fmla="*/ 41 h 42"/>
                  <a:gd name="T4" fmla="*/ 42 w 43"/>
                  <a:gd name="T5" fmla="*/ 19 h 42"/>
                  <a:gd name="T6" fmla="*/ 19 w 43"/>
                  <a:gd name="T7" fmla="*/ 1 h 42"/>
                  <a:gd name="T8" fmla="*/ 1 w 43"/>
                  <a:gd name="T9" fmla="*/ 2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1" y="22"/>
                    </a:moveTo>
                    <a:cubicBezTo>
                      <a:pt x="3" y="32"/>
                      <a:pt x="13" y="42"/>
                      <a:pt x="24" y="41"/>
                    </a:cubicBezTo>
                    <a:cubicBezTo>
                      <a:pt x="34" y="40"/>
                      <a:pt x="43" y="29"/>
                      <a:pt x="42" y="19"/>
                    </a:cubicBezTo>
                    <a:cubicBezTo>
                      <a:pt x="41" y="8"/>
                      <a:pt x="29" y="0"/>
                      <a:pt x="19" y="1"/>
                    </a:cubicBezTo>
                    <a:cubicBezTo>
                      <a:pt x="8" y="2"/>
                      <a:pt x="0" y="11"/>
                      <a:pt x="1" y="22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Line 17">
                <a:extLst>
                  <a:ext uri="{FF2B5EF4-FFF2-40B4-BE49-F238E27FC236}">
                    <a16:creationId xmlns:a16="http://schemas.microsoft.com/office/drawing/2014/main" id="{B502DE39-0DC8-976C-1B94-ABFEF21D4F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83983" y="3430145"/>
                <a:ext cx="107340" cy="90587"/>
              </a:xfrm>
              <a:prstGeom prst="line">
                <a:avLst/>
              </a:prstGeom>
              <a:solidFill>
                <a:schemeClr val="bg1"/>
              </a:solidFill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Line 18">
                <a:extLst>
                  <a:ext uri="{FF2B5EF4-FFF2-40B4-BE49-F238E27FC236}">
                    <a16:creationId xmlns:a16="http://schemas.microsoft.com/office/drawing/2014/main" id="{A6AF7F06-F890-C317-CD11-BB1F70E418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2095" y="3481523"/>
                <a:ext cx="99486" cy="86532"/>
              </a:xfrm>
              <a:prstGeom prst="line">
                <a:avLst/>
              </a:prstGeom>
              <a:solidFill>
                <a:schemeClr val="bg1"/>
              </a:solidFill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3" name="Freeform 19">
                <a:extLst>
                  <a:ext uri="{FF2B5EF4-FFF2-40B4-BE49-F238E27FC236}">
                    <a16:creationId xmlns:a16="http://schemas.microsoft.com/office/drawing/2014/main" id="{B3FD67C0-0DCC-41A7-EB3F-F87D92A80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1911" y="1546729"/>
                <a:ext cx="277512" cy="459699"/>
              </a:xfrm>
              <a:custGeom>
                <a:avLst/>
                <a:gdLst>
                  <a:gd name="T0" fmla="*/ 49 w 73"/>
                  <a:gd name="T1" fmla="*/ 45 h 117"/>
                  <a:gd name="T2" fmla="*/ 57 w 73"/>
                  <a:gd name="T3" fmla="*/ 36 h 117"/>
                  <a:gd name="T4" fmla="*/ 61 w 73"/>
                  <a:gd name="T5" fmla="*/ 24 h 117"/>
                  <a:gd name="T6" fmla="*/ 37 w 73"/>
                  <a:gd name="T7" fmla="*/ 0 h 117"/>
                  <a:gd name="T8" fmla="*/ 13 w 73"/>
                  <a:gd name="T9" fmla="*/ 24 h 117"/>
                  <a:gd name="T10" fmla="*/ 18 w 73"/>
                  <a:gd name="T11" fmla="*/ 39 h 117"/>
                  <a:gd name="T12" fmla="*/ 24 w 73"/>
                  <a:gd name="T13" fmla="*/ 44 h 117"/>
                  <a:gd name="T14" fmla="*/ 30 w 73"/>
                  <a:gd name="T15" fmla="*/ 49 h 117"/>
                  <a:gd name="T16" fmla="*/ 30 w 73"/>
                  <a:gd name="T17" fmla="*/ 54 h 117"/>
                  <a:gd name="T18" fmla="*/ 28 w 73"/>
                  <a:gd name="T19" fmla="*/ 58 h 117"/>
                  <a:gd name="T20" fmla="*/ 25 w 73"/>
                  <a:gd name="T21" fmla="*/ 60 h 117"/>
                  <a:gd name="T22" fmla="*/ 10 w 73"/>
                  <a:gd name="T23" fmla="*/ 60 h 117"/>
                  <a:gd name="T24" fmla="*/ 5 w 73"/>
                  <a:gd name="T25" fmla="*/ 63 h 117"/>
                  <a:gd name="T26" fmla="*/ 0 w 73"/>
                  <a:gd name="T27" fmla="*/ 74 h 117"/>
                  <a:gd name="T28" fmla="*/ 0 w 73"/>
                  <a:gd name="T29" fmla="*/ 107 h 117"/>
                  <a:gd name="T30" fmla="*/ 9 w 73"/>
                  <a:gd name="T31" fmla="*/ 117 h 117"/>
                  <a:gd name="T32" fmla="*/ 56 w 73"/>
                  <a:gd name="T33" fmla="*/ 117 h 117"/>
                  <a:gd name="T34" fmla="*/ 73 w 73"/>
                  <a:gd name="T35" fmla="*/ 105 h 117"/>
                  <a:gd name="T36" fmla="*/ 73 w 73"/>
                  <a:gd name="T37" fmla="*/ 74 h 117"/>
                  <a:gd name="T38" fmla="*/ 68 w 73"/>
                  <a:gd name="T39" fmla="*/ 63 h 117"/>
                  <a:gd name="T40" fmla="*/ 62 w 73"/>
                  <a:gd name="T41" fmla="*/ 60 h 117"/>
                  <a:gd name="T42" fmla="*/ 48 w 73"/>
                  <a:gd name="T43" fmla="*/ 60 h 117"/>
                  <a:gd name="T44" fmla="*/ 45 w 73"/>
                  <a:gd name="T45" fmla="*/ 58 h 117"/>
                  <a:gd name="T46" fmla="*/ 43 w 73"/>
                  <a:gd name="T47" fmla="*/ 55 h 117"/>
                  <a:gd name="T48" fmla="*/ 49 w 73"/>
                  <a:gd name="T49" fmla="*/ 4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3" h="117">
                    <a:moveTo>
                      <a:pt x="49" y="45"/>
                    </a:moveTo>
                    <a:cubicBezTo>
                      <a:pt x="52" y="42"/>
                      <a:pt x="55" y="40"/>
                      <a:pt x="57" y="36"/>
                    </a:cubicBezTo>
                    <a:cubicBezTo>
                      <a:pt x="59" y="33"/>
                      <a:pt x="61" y="28"/>
                      <a:pt x="61" y="24"/>
                    </a:cubicBezTo>
                    <a:cubicBezTo>
                      <a:pt x="61" y="11"/>
                      <a:pt x="50" y="0"/>
                      <a:pt x="37" y="0"/>
                    </a:cubicBezTo>
                    <a:cubicBezTo>
                      <a:pt x="24" y="0"/>
                      <a:pt x="13" y="11"/>
                      <a:pt x="13" y="24"/>
                    </a:cubicBezTo>
                    <a:cubicBezTo>
                      <a:pt x="13" y="29"/>
                      <a:pt x="15" y="35"/>
                      <a:pt x="18" y="39"/>
                    </a:cubicBezTo>
                    <a:cubicBezTo>
                      <a:pt x="20" y="41"/>
                      <a:pt x="22" y="43"/>
                      <a:pt x="24" y="44"/>
                    </a:cubicBezTo>
                    <a:cubicBezTo>
                      <a:pt x="27" y="46"/>
                      <a:pt x="29" y="46"/>
                      <a:pt x="30" y="49"/>
                    </a:cubicBezTo>
                    <a:cubicBezTo>
                      <a:pt x="31" y="51"/>
                      <a:pt x="31" y="52"/>
                      <a:pt x="30" y="54"/>
                    </a:cubicBezTo>
                    <a:cubicBezTo>
                      <a:pt x="30" y="56"/>
                      <a:pt x="30" y="57"/>
                      <a:pt x="28" y="58"/>
                    </a:cubicBezTo>
                    <a:cubicBezTo>
                      <a:pt x="27" y="59"/>
                      <a:pt x="26" y="60"/>
                      <a:pt x="25" y="60"/>
                    </a:cubicBezTo>
                    <a:cubicBezTo>
                      <a:pt x="22" y="60"/>
                      <a:pt x="12" y="59"/>
                      <a:pt x="10" y="60"/>
                    </a:cubicBezTo>
                    <a:cubicBezTo>
                      <a:pt x="8" y="61"/>
                      <a:pt x="6" y="62"/>
                      <a:pt x="5" y="63"/>
                    </a:cubicBezTo>
                    <a:cubicBezTo>
                      <a:pt x="2" y="66"/>
                      <a:pt x="0" y="70"/>
                      <a:pt x="0" y="74"/>
                    </a:cubicBezTo>
                    <a:cubicBezTo>
                      <a:pt x="0" y="74"/>
                      <a:pt x="0" y="107"/>
                      <a:pt x="0" y="107"/>
                    </a:cubicBezTo>
                    <a:cubicBezTo>
                      <a:pt x="0" y="113"/>
                      <a:pt x="4" y="117"/>
                      <a:pt x="9" y="117"/>
                    </a:cubicBezTo>
                    <a:cubicBezTo>
                      <a:pt x="56" y="117"/>
                      <a:pt x="56" y="117"/>
                      <a:pt x="56" y="117"/>
                    </a:cubicBezTo>
                    <a:cubicBezTo>
                      <a:pt x="71" y="117"/>
                      <a:pt x="73" y="110"/>
                      <a:pt x="73" y="105"/>
                    </a:cubicBezTo>
                    <a:cubicBezTo>
                      <a:pt x="73" y="105"/>
                      <a:pt x="73" y="74"/>
                      <a:pt x="73" y="74"/>
                    </a:cubicBezTo>
                    <a:cubicBezTo>
                      <a:pt x="73" y="70"/>
                      <a:pt x="71" y="66"/>
                      <a:pt x="68" y="63"/>
                    </a:cubicBezTo>
                    <a:cubicBezTo>
                      <a:pt x="66" y="61"/>
                      <a:pt x="64" y="60"/>
                      <a:pt x="62" y="60"/>
                    </a:cubicBezTo>
                    <a:cubicBezTo>
                      <a:pt x="57" y="59"/>
                      <a:pt x="53" y="60"/>
                      <a:pt x="48" y="60"/>
                    </a:cubicBezTo>
                    <a:cubicBezTo>
                      <a:pt x="47" y="60"/>
                      <a:pt x="45" y="59"/>
                      <a:pt x="45" y="58"/>
                    </a:cubicBezTo>
                    <a:cubicBezTo>
                      <a:pt x="44" y="57"/>
                      <a:pt x="44" y="56"/>
                      <a:pt x="43" y="55"/>
                    </a:cubicBezTo>
                    <a:cubicBezTo>
                      <a:pt x="43" y="50"/>
                      <a:pt x="46" y="47"/>
                      <a:pt x="49" y="45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4" name="Freeform 20">
                <a:extLst>
                  <a:ext uri="{FF2B5EF4-FFF2-40B4-BE49-F238E27FC236}">
                    <a16:creationId xmlns:a16="http://schemas.microsoft.com/office/drawing/2014/main" id="{593BE41A-6855-C367-9C2B-203EBDCA36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9424" y="1617036"/>
                <a:ext cx="201589" cy="381280"/>
              </a:xfrm>
              <a:custGeom>
                <a:avLst/>
                <a:gdLst>
                  <a:gd name="T0" fmla="*/ 0 w 53"/>
                  <a:gd name="T1" fmla="*/ 96 h 97"/>
                  <a:gd name="T2" fmla="*/ 38 w 53"/>
                  <a:gd name="T3" fmla="*/ 96 h 97"/>
                  <a:gd name="T4" fmla="*/ 53 w 53"/>
                  <a:gd name="T5" fmla="*/ 87 h 97"/>
                  <a:gd name="T6" fmla="*/ 53 w 53"/>
                  <a:gd name="T7" fmla="*/ 61 h 97"/>
                  <a:gd name="T8" fmla="*/ 49 w 53"/>
                  <a:gd name="T9" fmla="*/ 52 h 97"/>
                  <a:gd name="T10" fmla="*/ 43 w 53"/>
                  <a:gd name="T11" fmla="*/ 49 h 97"/>
                  <a:gd name="T12" fmla="*/ 32 w 53"/>
                  <a:gd name="T13" fmla="*/ 49 h 97"/>
                  <a:gd name="T14" fmla="*/ 29 w 53"/>
                  <a:gd name="T15" fmla="*/ 48 h 97"/>
                  <a:gd name="T16" fmla="*/ 28 w 53"/>
                  <a:gd name="T17" fmla="*/ 45 h 97"/>
                  <a:gd name="T18" fmla="*/ 33 w 53"/>
                  <a:gd name="T19" fmla="*/ 37 h 97"/>
                  <a:gd name="T20" fmla="*/ 40 w 53"/>
                  <a:gd name="T21" fmla="*/ 30 h 97"/>
                  <a:gd name="T22" fmla="*/ 43 w 53"/>
                  <a:gd name="T23" fmla="*/ 19 h 97"/>
                  <a:gd name="T24" fmla="*/ 23 w 53"/>
                  <a:gd name="T25" fmla="*/ 0 h 97"/>
                  <a:gd name="T26" fmla="*/ 3 w 53"/>
                  <a:gd name="T27" fmla="*/ 19 h 97"/>
                  <a:gd name="T28" fmla="*/ 7 w 53"/>
                  <a:gd name="T29" fmla="*/ 32 h 97"/>
                  <a:gd name="T30" fmla="*/ 12 w 53"/>
                  <a:gd name="T31" fmla="*/ 36 h 97"/>
                  <a:gd name="T32" fmla="*/ 17 w 53"/>
                  <a:gd name="T33" fmla="*/ 40 h 97"/>
                  <a:gd name="T34" fmla="*/ 18 w 53"/>
                  <a:gd name="T35" fmla="*/ 44 h 97"/>
                  <a:gd name="T36" fmla="*/ 16 w 53"/>
                  <a:gd name="T37" fmla="*/ 48 h 97"/>
                  <a:gd name="T38" fmla="*/ 13 w 53"/>
                  <a:gd name="T39" fmla="*/ 49 h 97"/>
                  <a:gd name="T40" fmla="*/ 0 w 53"/>
                  <a:gd name="T41" fmla="*/ 5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" h="97">
                    <a:moveTo>
                      <a:pt x="0" y="96"/>
                    </a:moveTo>
                    <a:cubicBezTo>
                      <a:pt x="38" y="96"/>
                      <a:pt x="38" y="96"/>
                      <a:pt x="38" y="96"/>
                    </a:cubicBezTo>
                    <a:cubicBezTo>
                      <a:pt x="51" y="97"/>
                      <a:pt x="53" y="91"/>
                      <a:pt x="53" y="87"/>
                    </a:cubicBezTo>
                    <a:cubicBezTo>
                      <a:pt x="53" y="87"/>
                      <a:pt x="53" y="61"/>
                      <a:pt x="53" y="61"/>
                    </a:cubicBezTo>
                    <a:cubicBezTo>
                      <a:pt x="53" y="57"/>
                      <a:pt x="51" y="54"/>
                      <a:pt x="49" y="52"/>
                    </a:cubicBezTo>
                    <a:cubicBezTo>
                      <a:pt x="47" y="51"/>
                      <a:pt x="45" y="50"/>
                      <a:pt x="43" y="49"/>
                    </a:cubicBezTo>
                    <a:cubicBezTo>
                      <a:pt x="40" y="49"/>
                      <a:pt x="36" y="50"/>
                      <a:pt x="32" y="49"/>
                    </a:cubicBezTo>
                    <a:cubicBezTo>
                      <a:pt x="31" y="49"/>
                      <a:pt x="30" y="49"/>
                      <a:pt x="29" y="48"/>
                    </a:cubicBezTo>
                    <a:cubicBezTo>
                      <a:pt x="29" y="47"/>
                      <a:pt x="28" y="46"/>
                      <a:pt x="28" y="45"/>
                    </a:cubicBezTo>
                    <a:cubicBezTo>
                      <a:pt x="28" y="41"/>
                      <a:pt x="30" y="39"/>
                      <a:pt x="33" y="37"/>
                    </a:cubicBezTo>
                    <a:cubicBezTo>
                      <a:pt x="36" y="35"/>
                      <a:pt x="38" y="32"/>
                      <a:pt x="40" y="30"/>
                    </a:cubicBezTo>
                    <a:cubicBezTo>
                      <a:pt x="42" y="27"/>
                      <a:pt x="43" y="23"/>
                      <a:pt x="43" y="19"/>
                    </a:cubicBezTo>
                    <a:cubicBezTo>
                      <a:pt x="43" y="8"/>
                      <a:pt x="34" y="0"/>
                      <a:pt x="23" y="0"/>
                    </a:cubicBezTo>
                    <a:cubicBezTo>
                      <a:pt x="12" y="0"/>
                      <a:pt x="3" y="8"/>
                      <a:pt x="3" y="19"/>
                    </a:cubicBezTo>
                    <a:cubicBezTo>
                      <a:pt x="3" y="24"/>
                      <a:pt x="5" y="29"/>
                      <a:pt x="7" y="32"/>
                    </a:cubicBezTo>
                    <a:cubicBezTo>
                      <a:pt x="9" y="34"/>
                      <a:pt x="11" y="35"/>
                      <a:pt x="12" y="36"/>
                    </a:cubicBezTo>
                    <a:cubicBezTo>
                      <a:pt x="14" y="38"/>
                      <a:pt x="16" y="38"/>
                      <a:pt x="17" y="40"/>
                    </a:cubicBezTo>
                    <a:cubicBezTo>
                      <a:pt x="18" y="42"/>
                      <a:pt x="18" y="43"/>
                      <a:pt x="18" y="44"/>
                    </a:cubicBezTo>
                    <a:cubicBezTo>
                      <a:pt x="17" y="46"/>
                      <a:pt x="17" y="47"/>
                      <a:pt x="16" y="48"/>
                    </a:cubicBezTo>
                    <a:cubicBezTo>
                      <a:pt x="15" y="49"/>
                      <a:pt x="14" y="49"/>
                      <a:pt x="13" y="49"/>
                    </a:cubicBezTo>
                    <a:cubicBezTo>
                      <a:pt x="11" y="49"/>
                      <a:pt x="2" y="49"/>
                      <a:pt x="0" y="5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5" name="Freeform 21">
                <a:extLst>
                  <a:ext uri="{FF2B5EF4-FFF2-40B4-BE49-F238E27FC236}">
                    <a16:creationId xmlns:a16="http://schemas.microsoft.com/office/drawing/2014/main" id="{A30EDDB4-6B5B-1AEA-E850-4DD129993C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7327" y="2276840"/>
                <a:ext cx="270967" cy="259595"/>
              </a:xfrm>
              <a:custGeom>
                <a:avLst/>
                <a:gdLst>
                  <a:gd name="T0" fmla="*/ 39 w 71"/>
                  <a:gd name="T1" fmla="*/ 2 h 66"/>
                  <a:gd name="T2" fmla="*/ 64 w 71"/>
                  <a:gd name="T3" fmla="*/ 25 h 66"/>
                  <a:gd name="T4" fmla="*/ 71 w 71"/>
                  <a:gd name="T5" fmla="*/ 42 h 66"/>
                  <a:gd name="T6" fmla="*/ 47 w 71"/>
                  <a:gd name="T7" fmla="*/ 66 h 66"/>
                  <a:gd name="T8" fmla="*/ 30 w 71"/>
                  <a:gd name="T9" fmla="*/ 59 h 66"/>
                  <a:gd name="T10" fmla="*/ 8 w 71"/>
                  <a:gd name="T11" fmla="*/ 37 h 66"/>
                  <a:gd name="T12" fmla="*/ 0 w 71"/>
                  <a:gd name="T13" fmla="*/ 20 h 66"/>
                  <a:gd name="T14" fmla="*/ 4 w 71"/>
                  <a:gd name="T15" fmla="*/ 7 h 66"/>
                  <a:gd name="T16" fmla="*/ 8 w 71"/>
                  <a:gd name="T17" fmla="*/ 3 h 66"/>
                  <a:gd name="T18" fmla="*/ 13 w 71"/>
                  <a:gd name="T19" fmla="*/ 0 h 66"/>
                  <a:gd name="T20" fmla="*/ 17 w 71"/>
                  <a:gd name="T21" fmla="*/ 3 h 66"/>
                  <a:gd name="T22" fmla="*/ 17 w 71"/>
                  <a:gd name="T23" fmla="*/ 12 h 66"/>
                  <a:gd name="T24" fmla="*/ 17 w 71"/>
                  <a:gd name="T25" fmla="*/ 27 h 66"/>
                  <a:gd name="T26" fmla="*/ 40 w 71"/>
                  <a:gd name="T27" fmla="*/ 49 h 66"/>
                  <a:gd name="T28" fmla="*/ 54 w 71"/>
                  <a:gd name="T29" fmla="*/ 49 h 66"/>
                  <a:gd name="T30" fmla="*/ 54 w 71"/>
                  <a:gd name="T31" fmla="*/ 35 h 66"/>
                  <a:gd name="T32" fmla="*/ 54 w 71"/>
                  <a:gd name="T33" fmla="*/ 35 h 66"/>
                  <a:gd name="T34" fmla="*/ 36 w 71"/>
                  <a:gd name="T35" fmla="*/ 1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1" h="66">
                    <a:moveTo>
                      <a:pt x="39" y="2"/>
                    </a:moveTo>
                    <a:cubicBezTo>
                      <a:pt x="64" y="25"/>
                      <a:pt x="64" y="25"/>
                      <a:pt x="64" y="25"/>
                    </a:cubicBezTo>
                    <a:cubicBezTo>
                      <a:pt x="69" y="29"/>
                      <a:pt x="71" y="35"/>
                      <a:pt x="71" y="42"/>
                    </a:cubicBezTo>
                    <a:cubicBezTo>
                      <a:pt x="71" y="55"/>
                      <a:pt x="60" y="66"/>
                      <a:pt x="47" y="66"/>
                    </a:cubicBezTo>
                    <a:cubicBezTo>
                      <a:pt x="40" y="66"/>
                      <a:pt x="34" y="64"/>
                      <a:pt x="30" y="59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3" y="32"/>
                      <a:pt x="0" y="26"/>
                      <a:pt x="0" y="20"/>
                    </a:cubicBezTo>
                    <a:cubicBezTo>
                      <a:pt x="0" y="15"/>
                      <a:pt x="2" y="11"/>
                      <a:pt x="4" y="7"/>
                    </a:cubicBezTo>
                    <a:cubicBezTo>
                      <a:pt x="5" y="5"/>
                      <a:pt x="6" y="4"/>
                      <a:pt x="8" y="3"/>
                    </a:cubicBezTo>
                    <a:cubicBezTo>
                      <a:pt x="9" y="1"/>
                      <a:pt x="11" y="0"/>
                      <a:pt x="13" y="0"/>
                    </a:cubicBezTo>
                    <a:cubicBezTo>
                      <a:pt x="15" y="1"/>
                      <a:pt x="16" y="1"/>
                      <a:pt x="17" y="3"/>
                    </a:cubicBezTo>
                    <a:cubicBezTo>
                      <a:pt x="20" y="5"/>
                      <a:pt x="20" y="10"/>
                      <a:pt x="17" y="12"/>
                    </a:cubicBezTo>
                    <a:cubicBezTo>
                      <a:pt x="13" y="16"/>
                      <a:pt x="13" y="23"/>
                      <a:pt x="17" y="27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4" y="53"/>
                      <a:pt x="50" y="53"/>
                      <a:pt x="54" y="49"/>
                    </a:cubicBezTo>
                    <a:cubicBezTo>
                      <a:pt x="58" y="45"/>
                      <a:pt x="58" y="39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36" y="17"/>
                      <a:pt x="36" y="17"/>
                      <a:pt x="36" y="17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6" name="Freeform 22">
                <a:extLst>
                  <a:ext uri="{FF2B5EF4-FFF2-40B4-BE49-F238E27FC236}">
                    <a16:creationId xmlns:a16="http://schemas.microsoft.com/office/drawing/2014/main" id="{DE84B8E6-235E-897C-7C35-8E90534B4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1189" y="2115946"/>
                <a:ext cx="281439" cy="274467"/>
              </a:xfrm>
              <a:custGeom>
                <a:avLst/>
                <a:gdLst>
                  <a:gd name="T0" fmla="*/ 38 w 74"/>
                  <a:gd name="T1" fmla="*/ 70 h 70"/>
                  <a:gd name="T2" fmla="*/ 10 w 74"/>
                  <a:gd name="T3" fmla="*/ 44 h 70"/>
                  <a:gd name="T4" fmla="*/ 10 w 74"/>
                  <a:gd name="T5" fmla="*/ 10 h 70"/>
                  <a:gd name="T6" fmla="*/ 44 w 74"/>
                  <a:gd name="T7" fmla="*/ 10 h 70"/>
                  <a:gd name="T8" fmla="*/ 60 w 74"/>
                  <a:gd name="T9" fmla="*/ 25 h 70"/>
                  <a:gd name="T10" fmla="*/ 74 w 74"/>
                  <a:gd name="T11" fmla="*/ 48 h 70"/>
                  <a:gd name="T12" fmla="*/ 67 w 74"/>
                  <a:gd name="T13" fmla="*/ 67 h 70"/>
                  <a:gd name="T14" fmla="*/ 61 w 74"/>
                  <a:gd name="T15" fmla="*/ 69 h 70"/>
                  <a:gd name="T16" fmla="*/ 57 w 74"/>
                  <a:gd name="T17" fmla="*/ 67 h 70"/>
                  <a:gd name="T18" fmla="*/ 57 w 74"/>
                  <a:gd name="T19" fmla="*/ 57 h 70"/>
                  <a:gd name="T20" fmla="*/ 57 w 74"/>
                  <a:gd name="T21" fmla="*/ 42 h 70"/>
                  <a:gd name="T22" fmla="*/ 51 w 74"/>
                  <a:gd name="T23" fmla="*/ 36 h 70"/>
                  <a:gd name="T24" fmla="*/ 51 w 74"/>
                  <a:gd name="T25" fmla="*/ 36 h 70"/>
                  <a:gd name="T26" fmla="*/ 35 w 74"/>
                  <a:gd name="T27" fmla="*/ 20 h 70"/>
                  <a:gd name="T28" fmla="*/ 20 w 74"/>
                  <a:gd name="T29" fmla="*/ 20 h 70"/>
                  <a:gd name="T30" fmla="*/ 20 w 74"/>
                  <a:gd name="T31" fmla="*/ 35 h 70"/>
                  <a:gd name="T32" fmla="*/ 37 w 74"/>
                  <a:gd name="T33" fmla="*/ 5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70">
                    <a:moveTo>
                      <a:pt x="38" y="70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5"/>
                      <a:pt x="0" y="19"/>
                      <a:pt x="10" y="10"/>
                    </a:cubicBezTo>
                    <a:cubicBezTo>
                      <a:pt x="19" y="0"/>
                      <a:pt x="35" y="0"/>
                      <a:pt x="44" y="10"/>
                    </a:cubicBezTo>
                    <a:cubicBezTo>
                      <a:pt x="49" y="15"/>
                      <a:pt x="54" y="20"/>
                      <a:pt x="60" y="25"/>
                    </a:cubicBezTo>
                    <a:cubicBezTo>
                      <a:pt x="66" y="32"/>
                      <a:pt x="73" y="38"/>
                      <a:pt x="74" y="48"/>
                    </a:cubicBezTo>
                    <a:cubicBezTo>
                      <a:pt x="74" y="55"/>
                      <a:pt x="71" y="62"/>
                      <a:pt x="67" y="67"/>
                    </a:cubicBezTo>
                    <a:cubicBezTo>
                      <a:pt x="65" y="68"/>
                      <a:pt x="63" y="69"/>
                      <a:pt x="61" y="69"/>
                    </a:cubicBezTo>
                    <a:cubicBezTo>
                      <a:pt x="60" y="68"/>
                      <a:pt x="58" y="68"/>
                      <a:pt x="57" y="67"/>
                    </a:cubicBezTo>
                    <a:cubicBezTo>
                      <a:pt x="54" y="64"/>
                      <a:pt x="54" y="60"/>
                      <a:pt x="57" y="57"/>
                    </a:cubicBezTo>
                    <a:cubicBezTo>
                      <a:pt x="61" y="53"/>
                      <a:pt x="61" y="46"/>
                      <a:pt x="57" y="42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1" y="16"/>
                      <a:pt x="24" y="16"/>
                      <a:pt x="20" y="20"/>
                    </a:cubicBezTo>
                    <a:cubicBezTo>
                      <a:pt x="16" y="24"/>
                      <a:pt x="16" y="31"/>
                      <a:pt x="20" y="35"/>
                    </a:cubicBezTo>
                    <a:cubicBezTo>
                      <a:pt x="37" y="51"/>
                      <a:pt x="37" y="51"/>
                      <a:pt x="37" y="5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7" name="Freeform 23">
                <a:extLst>
                  <a:ext uri="{FF2B5EF4-FFF2-40B4-BE49-F238E27FC236}">
                    <a16:creationId xmlns:a16="http://schemas.microsoft.com/office/drawing/2014/main" id="{24456CFC-1CF4-9A79-1DA6-EEA4121FCB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584" y="4102117"/>
                <a:ext cx="233006" cy="250130"/>
              </a:xfrm>
              <a:custGeom>
                <a:avLst/>
                <a:gdLst>
                  <a:gd name="T0" fmla="*/ 0 w 61"/>
                  <a:gd name="T1" fmla="*/ 56 h 64"/>
                  <a:gd name="T2" fmla="*/ 0 w 61"/>
                  <a:gd name="T3" fmla="*/ 7 h 64"/>
                  <a:gd name="T4" fmla="*/ 9 w 61"/>
                  <a:gd name="T5" fmla="*/ 2 h 64"/>
                  <a:gd name="T6" fmla="*/ 30 w 61"/>
                  <a:gd name="T7" fmla="*/ 13 h 64"/>
                  <a:gd name="T8" fmla="*/ 58 w 61"/>
                  <a:gd name="T9" fmla="*/ 26 h 64"/>
                  <a:gd name="T10" fmla="*/ 61 w 61"/>
                  <a:gd name="T11" fmla="*/ 32 h 64"/>
                  <a:gd name="T12" fmla="*/ 58 w 61"/>
                  <a:gd name="T13" fmla="*/ 37 h 64"/>
                  <a:gd name="T14" fmla="*/ 9 w 61"/>
                  <a:gd name="T15" fmla="*/ 61 h 64"/>
                  <a:gd name="T16" fmla="*/ 0 w 61"/>
                  <a:gd name="T17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0" y="56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5" y="0"/>
                      <a:pt x="9" y="2"/>
                    </a:cubicBezTo>
                    <a:cubicBezTo>
                      <a:pt x="16" y="5"/>
                      <a:pt x="23" y="9"/>
                      <a:pt x="30" y="13"/>
                    </a:cubicBezTo>
                    <a:cubicBezTo>
                      <a:pt x="39" y="17"/>
                      <a:pt x="48" y="22"/>
                      <a:pt x="58" y="26"/>
                    </a:cubicBezTo>
                    <a:cubicBezTo>
                      <a:pt x="60" y="27"/>
                      <a:pt x="61" y="29"/>
                      <a:pt x="61" y="32"/>
                    </a:cubicBezTo>
                    <a:cubicBezTo>
                      <a:pt x="61" y="34"/>
                      <a:pt x="60" y="36"/>
                      <a:pt x="58" y="37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5" y="64"/>
                      <a:pt x="0" y="60"/>
                      <a:pt x="0" y="56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5" name="Freeform 24">
                <a:extLst>
                  <a:ext uri="{FF2B5EF4-FFF2-40B4-BE49-F238E27FC236}">
                    <a16:creationId xmlns:a16="http://schemas.microsoft.com/office/drawing/2014/main" id="{0B107F59-711E-A88E-1351-96C0559D76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9300" y="3999361"/>
                <a:ext cx="441140" cy="447530"/>
              </a:xfrm>
              <a:custGeom>
                <a:avLst/>
                <a:gdLst>
                  <a:gd name="T0" fmla="*/ 62 w 116"/>
                  <a:gd name="T1" fmla="*/ 0 h 114"/>
                  <a:gd name="T2" fmla="*/ 74 w 116"/>
                  <a:gd name="T3" fmla="*/ 2 h 114"/>
                  <a:gd name="T4" fmla="*/ 106 w 116"/>
                  <a:gd name="T5" fmla="*/ 25 h 114"/>
                  <a:gd name="T6" fmla="*/ 116 w 116"/>
                  <a:gd name="T7" fmla="*/ 57 h 114"/>
                  <a:gd name="T8" fmla="*/ 111 w 116"/>
                  <a:gd name="T9" fmla="*/ 80 h 114"/>
                  <a:gd name="T10" fmla="*/ 91 w 116"/>
                  <a:gd name="T11" fmla="*/ 104 h 114"/>
                  <a:gd name="T12" fmla="*/ 59 w 116"/>
                  <a:gd name="T13" fmla="*/ 114 h 114"/>
                  <a:gd name="T14" fmla="*/ 51 w 116"/>
                  <a:gd name="T15" fmla="*/ 114 h 114"/>
                  <a:gd name="T16" fmla="*/ 42 w 116"/>
                  <a:gd name="T17" fmla="*/ 112 h 114"/>
                  <a:gd name="T18" fmla="*/ 21 w 116"/>
                  <a:gd name="T19" fmla="*/ 99 h 114"/>
                  <a:gd name="T20" fmla="*/ 7 w 116"/>
                  <a:gd name="T21" fmla="*/ 80 h 114"/>
                  <a:gd name="T22" fmla="*/ 11 w 116"/>
                  <a:gd name="T23" fmla="*/ 25 h 114"/>
                  <a:gd name="T24" fmla="*/ 16 w 116"/>
                  <a:gd name="T25" fmla="*/ 19 h 114"/>
                  <a:gd name="T26" fmla="*/ 19 w 116"/>
                  <a:gd name="T27" fmla="*/ 16 h 114"/>
                  <a:gd name="T28" fmla="*/ 27 w 116"/>
                  <a:gd name="T29" fmla="*/ 9 h 114"/>
                  <a:gd name="T30" fmla="*/ 36 w 116"/>
                  <a:gd name="T31" fmla="*/ 5 h 114"/>
                  <a:gd name="T32" fmla="*/ 54 w 116"/>
                  <a:gd name="T33" fmla="*/ 0 h 114"/>
                  <a:gd name="T34" fmla="*/ 58 w 116"/>
                  <a:gd name="T35" fmla="*/ 0 h 114"/>
                  <a:gd name="T36" fmla="*/ 59 w 116"/>
                  <a:gd name="T37" fmla="*/ 4 h 114"/>
                  <a:gd name="T38" fmla="*/ 58 w 116"/>
                  <a:gd name="T39" fmla="*/ 4 h 114"/>
                  <a:gd name="T40" fmla="*/ 45 w 116"/>
                  <a:gd name="T41" fmla="*/ 7 h 114"/>
                  <a:gd name="T42" fmla="*/ 34 w 116"/>
                  <a:gd name="T43" fmla="*/ 11 h 114"/>
                  <a:gd name="T44" fmla="*/ 26 w 116"/>
                  <a:gd name="T45" fmla="*/ 16 h 114"/>
                  <a:gd name="T46" fmla="*/ 20 w 116"/>
                  <a:gd name="T47" fmla="*/ 22 h 114"/>
                  <a:gd name="T48" fmla="*/ 19 w 116"/>
                  <a:gd name="T49" fmla="*/ 24 h 114"/>
                  <a:gd name="T50" fmla="*/ 7 w 116"/>
                  <a:gd name="T51" fmla="*/ 51 h 114"/>
                  <a:gd name="T52" fmla="*/ 20 w 116"/>
                  <a:gd name="T53" fmla="*/ 90 h 114"/>
                  <a:gd name="T54" fmla="*/ 31 w 116"/>
                  <a:gd name="T55" fmla="*/ 100 h 114"/>
                  <a:gd name="T56" fmla="*/ 48 w 116"/>
                  <a:gd name="T57" fmla="*/ 107 h 114"/>
                  <a:gd name="T58" fmla="*/ 59 w 116"/>
                  <a:gd name="T59" fmla="*/ 108 h 114"/>
                  <a:gd name="T60" fmla="*/ 87 w 116"/>
                  <a:gd name="T61" fmla="*/ 99 h 114"/>
                  <a:gd name="T62" fmla="*/ 106 w 116"/>
                  <a:gd name="T63" fmla="*/ 77 h 114"/>
                  <a:gd name="T64" fmla="*/ 110 w 116"/>
                  <a:gd name="T65" fmla="*/ 57 h 114"/>
                  <a:gd name="T66" fmla="*/ 102 w 116"/>
                  <a:gd name="T67" fmla="*/ 28 h 114"/>
                  <a:gd name="T68" fmla="*/ 72 w 116"/>
                  <a:gd name="T69" fmla="*/ 6 h 114"/>
                  <a:gd name="T70" fmla="*/ 62 w 116"/>
                  <a:gd name="T71" fmla="*/ 4 h 114"/>
                  <a:gd name="T72" fmla="*/ 56 w 116"/>
                  <a:gd name="T73" fmla="*/ 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114">
                    <a:moveTo>
                      <a:pt x="59" y="0"/>
                    </a:moveTo>
                    <a:cubicBezTo>
                      <a:pt x="59" y="0"/>
                      <a:pt x="60" y="0"/>
                      <a:pt x="62" y="0"/>
                    </a:cubicBezTo>
                    <a:cubicBezTo>
                      <a:pt x="64" y="0"/>
                      <a:pt x="65" y="0"/>
                      <a:pt x="67" y="1"/>
                    </a:cubicBezTo>
                    <a:cubicBezTo>
                      <a:pt x="69" y="1"/>
                      <a:pt x="71" y="1"/>
                      <a:pt x="74" y="2"/>
                    </a:cubicBezTo>
                    <a:cubicBezTo>
                      <a:pt x="78" y="3"/>
                      <a:pt x="84" y="5"/>
                      <a:pt x="90" y="9"/>
                    </a:cubicBezTo>
                    <a:cubicBezTo>
                      <a:pt x="95" y="13"/>
                      <a:pt x="101" y="18"/>
                      <a:pt x="106" y="25"/>
                    </a:cubicBezTo>
                    <a:cubicBezTo>
                      <a:pt x="111" y="32"/>
                      <a:pt x="114" y="40"/>
                      <a:pt x="115" y="50"/>
                    </a:cubicBezTo>
                    <a:cubicBezTo>
                      <a:pt x="116" y="52"/>
                      <a:pt x="116" y="55"/>
                      <a:pt x="116" y="57"/>
                    </a:cubicBezTo>
                    <a:cubicBezTo>
                      <a:pt x="116" y="60"/>
                      <a:pt x="116" y="62"/>
                      <a:pt x="115" y="65"/>
                    </a:cubicBezTo>
                    <a:cubicBezTo>
                      <a:pt x="115" y="70"/>
                      <a:pt x="113" y="75"/>
                      <a:pt x="111" y="80"/>
                    </a:cubicBezTo>
                    <a:cubicBezTo>
                      <a:pt x="109" y="84"/>
                      <a:pt x="106" y="89"/>
                      <a:pt x="103" y="93"/>
                    </a:cubicBezTo>
                    <a:cubicBezTo>
                      <a:pt x="99" y="97"/>
                      <a:pt x="95" y="101"/>
                      <a:pt x="91" y="104"/>
                    </a:cubicBezTo>
                    <a:cubicBezTo>
                      <a:pt x="86" y="107"/>
                      <a:pt x="81" y="110"/>
                      <a:pt x="76" y="112"/>
                    </a:cubicBezTo>
                    <a:cubicBezTo>
                      <a:pt x="70" y="113"/>
                      <a:pt x="65" y="114"/>
                      <a:pt x="59" y="114"/>
                    </a:cubicBezTo>
                    <a:cubicBezTo>
                      <a:pt x="57" y="114"/>
                      <a:pt x="56" y="114"/>
                      <a:pt x="55" y="114"/>
                    </a:cubicBezTo>
                    <a:cubicBezTo>
                      <a:pt x="53" y="114"/>
                      <a:pt x="52" y="114"/>
                      <a:pt x="51" y="114"/>
                    </a:cubicBezTo>
                    <a:cubicBezTo>
                      <a:pt x="46" y="113"/>
                      <a:pt x="46" y="113"/>
                      <a:pt x="46" y="113"/>
                    </a:cubicBezTo>
                    <a:cubicBezTo>
                      <a:pt x="45" y="112"/>
                      <a:pt x="44" y="112"/>
                      <a:pt x="42" y="112"/>
                    </a:cubicBezTo>
                    <a:cubicBezTo>
                      <a:pt x="37" y="110"/>
                      <a:pt x="32" y="108"/>
                      <a:pt x="27" y="104"/>
                    </a:cubicBezTo>
                    <a:cubicBezTo>
                      <a:pt x="25" y="103"/>
                      <a:pt x="23" y="101"/>
                      <a:pt x="21" y="99"/>
                    </a:cubicBezTo>
                    <a:cubicBezTo>
                      <a:pt x="19" y="97"/>
                      <a:pt x="17" y="95"/>
                      <a:pt x="15" y="93"/>
                    </a:cubicBezTo>
                    <a:cubicBezTo>
                      <a:pt x="12" y="89"/>
                      <a:pt x="9" y="85"/>
                      <a:pt x="7" y="80"/>
                    </a:cubicBezTo>
                    <a:cubicBezTo>
                      <a:pt x="2" y="70"/>
                      <a:pt x="0" y="60"/>
                      <a:pt x="2" y="50"/>
                    </a:cubicBezTo>
                    <a:cubicBezTo>
                      <a:pt x="3" y="41"/>
                      <a:pt x="6" y="32"/>
                      <a:pt x="11" y="25"/>
                    </a:cubicBezTo>
                    <a:cubicBezTo>
                      <a:pt x="12" y="23"/>
                      <a:pt x="14" y="22"/>
                      <a:pt x="15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7" y="18"/>
                      <a:pt x="17" y="18"/>
                    </a:cubicBezTo>
                    <a:cubicBezTo>
                      <a:pt x="18" y="17"/>
                      <a:pt x="18" y="17"/>
                      <a:pt x="19" y="16"/>
                    </a:cubicBezTo>
                    <a:cubicBezTo>
                      <a:pt x="20" y="15"/>
                      <a:pt x="21" y="14"/>
                      <a:pt x="23" y="13"/>
                    </a:cubicBezTo>
                    <a:cubicBezTo>
                      <a:pt x="24" y="12"/>
                      <a:pt x="26" y="10"/>
                      <a:pt x="27" y="9"/>
                    </a:cubicBezTo>
                    <a:cubicBezTo>
                      <a:pt x="29" y="8"/>
                      <a:pt x="30" y="8"/>
                      <a:pt x="32" y="7"/>
                    </a:cubicBezTo>
                    <a:cubicBezTo>
                      <a:pt x="33" y="6"/>
                      <a:pt x="34" y="6"/>
                      <a:pt x="36" y="5"/>
                    </a:cubicBezTo>
                    <a:cubicBezTo>
                      <a:pt x="39" y="4"/>
                      <a:pt x="41" y="3"/>
                      <a:pt x="43" y="2"/>
                    </a:cubicBezTo>
                    <a:cubicBezTo>
                      <a:pt x="48" y="1"/>
                      <a:pt x="52" y="0"/>
                      <a:pt x="54" y="0"/>
                    </a:cubicBezTo>
                    <a:cubicBezTo>
                      <a:pt x="56" y="0"/>
                      <a:pt x="57" y="0"/>
                      <a:pt x="57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0" y="0"/>
                      <a:pt x="60" y="1"/>
                      <a:pt x="61" y="2"/>
                    </a:cubicBezTo>
                    <a:cubicBezTo>
                      <a:pt x="61" y="3"/>
                      <a:pt x="60" y="4"/>
                      <a:pt x="59" y="4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7" y="4"/>
                      <a:pt x="56" y="4"/>
                      <a:pt x="55" y="4"/>
                    </a:cubicBezTo>
                    <a:cubicBezTo>
                      <a:pt x="52" y="5"/>
                      <a:pt x="49" y="5"/>
                      <a:pt x="45" y="7"/>
                    </a:cubicBezTo>
                    <a:cubicBezTo>
                      <a:pt x="42" y="7"/>
                      <a:pt x="40" y="8"/>
                      <a:pt x="38" y="9"/>
                    </a:cubicBezTo>
                    <a:cubicBezTo>
                      <a:pt x="36" y="10"/>
                      <a:pt x="35" y="10"/>
                      <a:pt x="34" y="11"/>
                    </a:cubicBezTo>
                    <a:cubicBezTo>
                      <a:pt x="33" y="12"/>
                      <a:pt x="31" y="12"/>
                      <a:pt x="30" y="13"/>
                    </a:cubicBezTo>
                    <a:cubicBezTo>
                      <a:pt x="29" y="14"/>
                      <a:pt x="28" y="15"/>
                      <a:pt x="26" y="16"/>
                    </a:cubicBezTo>
                    <a:cubicBezTo>
                      <a:pt x="25" y="17"/>
                      <a:pt x="24" y="18"/>
                      <a:pt x="22" y="20"/>
                    </a:cubicBezTo>
                    <a:cubicBezTo>
                      <a:pt x="22" y="20"/>
                      <a:pt x="21" y="21"/>
                      <a:pt x="20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5"/>
                      <a:pt x="16" y="26"/>
                      <a:pt x="15" y="28"/>
                    </a:cubicBezTo>
                    <a:cubicBezTo>
                      <a:pt x="11" y="34"/>
                      <a:pt x="8" y="42"/>
                      <a:pt x="7" y="51"/>
                    </a:cubicBezTo>
                    <a:cubicBezTo>
                      <a:pt x="6" y="60"/>
                      <a:pt x="8" y="69"/>
                      <a:pt x="12" y="77"/>
                    </a:cubicBezTo>
                    <a:cubicBezTo>
                      <a:pt x="14" y="82"/>
                      <a:pt x="16" y="86"/>
                      <a:pt x="20" y="90"/>
                    </a:cubicBezTo>
                    <a:cubicBezTo>
                      <a:pt x="21" y="92"/>
                      <a:pt x="23" y="93"/>
                      <a:pt x="25" y="95"/>
                    </a:cubicBezTo>
                    <a:cubicBezTo>
                      <a:pt x="27" y="97"/>
                      <a:pt x="28" y="98"/>
                      <a:pt x="31" y="100"/>
                    </a:cubicBezTo>
                    <a:cubicBezTo>
                      <a:pt x="35" y="103"/>
                      <a:pt x="39" y="105"/>
                      <a:pt x="44" y="106"/>
                    </a:cubicBezTo>
                    <a:cubicBezTo>
                      <a:pt x="45" y="106"/>
                      <a:pt x="46" y="107"/>
                      <a:pt x="48" y="107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4" y="108"/>
                      <a:pt x="57" y="108"/>
                      <a:pt x="59" y="108"/>
                    </a:cubicBezTo>
                    <a:cubicBezTo>
                      <a:pt x="64" y="108"/>
                      <a:pt x="69" y="107"/>
                      <a:pt x="74" y="106"/>
                    </a:cubicBezTo>
                    <a:cubicBezTo>
                      <a:pt x="79" y="104"/>
                      <a:pt x="83" y="102"/>
                      <a:pt x="87" y="99"/>
                    </a:cubicBezTo>
                    <a:cubicBezTo>
                      <a:pt x="91" y="97"/>
                      <a:pt x="95" y="93"/>
                      <a:pt x="98" y="90"/>
                    </a:cubicBezTo>
                    <a:cubicBezTo>
                      <a:pt x="101" y="86"/>
                      <a:pt x="104" y="82"/>
                      <a:pt x="106" y="77"/>
                    </a:cubicBezTo>
                    <a:cubicBezTo>
                      <a:pt x="108" y="73"/>
                      <a:pt x="109" y="68"/>
                      <a:pt x="110" y="64"/>
                    </a:cubicBezTo>
                    <a:cubicBezTo>
                      <a:pt x="110" y="62"/>
                      <a:pt x="110" y="59"/>
                      <a:pt x="110" y="57"/>
                    </a:cubicBezTo>
                    <a:cubicBezTo>
                      <a:pt x="110" y="55"/>
                      <a:pt x="110" y="53"/>
                      <a:pt x="110" y="51"/>
                    </a:cubicBezTo>
                    <a:cubicBezTo>
                      <a:pt x="109" y="42"/>
                      <a:pt x="106" y="34"/>
                      <a:pt x="102" y="28"/>
                    </a:cubicBezTo>
                    <a:cubicBezTo>
                      <a:pt x="97" y="21"/>
                      <a:pt x="92" y="17"/>
                      <a:pt x="87" y="13"/>
                    </a:cubicBezTo>
                    <a:cubicBezTo>
                      <a:pt x="82" y="9"/>
                      <a:pt x="77" y="8"/>
                      <a:pt x="72" y="6"/>
                    </a:cubicBezTo>
                    <a:cubicBezTo>
                      <a:pt x="70" y="6"/>
                      <a:pt x="68" y="5"/>
                      <a:pt x="67" y="5"/>
                    </a:cubicBezTo>
                    <a:cubicBezTo>
                      <a:pt x="65" y="5"/>
                      <a:pt x="63" y="4"/>
                      <a:pt x="62" y="4"/>
                    </a:cubicBezTo>
                    <a:cubicBezTo>
                      <a:pt x="60" y="4"/>
                      <a:pt x="58" y="4"/>
                      <a:pt x="58" y="4"/>
                    </a:cubicBezTo>
                    <a:cubicBezTo>
                      <a:pt x="57" y="4"/>
                      <a:pt x="56" y="3"/>
                      <a:pt x="56" y="2"/>
                    </a:cubicBezTo>
                    <a:cubicBezTo>
                      <a:pt x="56" y="1"/>
                      <a:pt x="57" y="0"/>
                      <a:pt x="59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6" name="Freeform 25">
                <a:extLst>
                  <a:ext uri="{FF2B5EF4-FFF2-40B4-BE49-F238E27FC236}">
                    <a16:creationId xmlns:a16="http://schemas.microsoft.com/office/drawing/2014/main" id="{B07D68EA-751A-3BF4-21EC-521C07F5BF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963" y="4011530"/>
                <a:ext cx="295839" cy="443475"/>
              </a:xfrm>
              <a:custGeom>
                <a:avLst/>
                <a:gdLst>
                  <a:gd name="T0" fmla="*/ 25 w 78"/>
                  <a:gd name="T1" fmla="*/ 0 h 113"/>
                  <a:gd name="T2" fmla="*/ 27 w 78"/>
                  <a:gd name="T3" fmla="*/ 0 h 113"/>
                  <a:gd name="T4" fmla="*/ 33 w 78"/>
                  <a:gd name="T5" fmla="*/ 1 h 113"/>
                  <a:gd name="T6" fmla="*/ 53 w 78"/>
                  <a:gd name="T7" fmla="*/ 10 h 113"/>
                  <a:gd name="T8" fmla="*/ 64 w 78"/>
                  <a:gd name="T9" fmla="*/ 19 h 113"/>
                  <a:gd name="T10" fmla="*/ 73 w 78"/>
                  <a:gd name="T11" fmla="*/ 33 h 113"/>
                  <a:gd name="T12" fmla="*/ 77 w 78"/>
                  <a:gd name="T13" fmla="*/ 50 h 113"/>
                  <a:gd name="T14" fmla="*/ 78 w 78"/>
                  <a:gd name="T15" fmla="*/ 54 h 113"/>
                  <a:gd name="T16" fmla="*/ 78 w 78"/>
                  <a:gd name="T17" fmla="*/ 57 h 113"/>
                  <a:gd name="T18" fmla="*/ 78 w 78"/>
                  <a:gd name="T19" fmla="*/ 59 h 113"/>
                  <a:gd name="T20" fmla="*/ 76 w 78"/>
                  <a:gd name="T21" fmla="*/ 68 h 113"/>
                  <a:gd name="T22" fmla="*/ 58 w 78"/>
                  <a:gd name="T23" fmla="*/ 98 h 113"/>
                  <a:gd name="T24" fmla="*/ 31 w 78"/>
                  <a:gd name="T25" fmla="*/ 112 h 113"/>
                  <a:gd name="T26" fmla="*/ 19 w 78"/>
                  <a:gd name="T27" fmla="*/ 113 h 113"/>
                  <a:gd name="T28" fmla="*/ 14 w 78"/>
                  <a:gd name="T29" fmla="*/ 113 h 113"/>
                  <a:gd name="T30" fmla="*/ 9 w 78"/>
                  <a:gd name="T31" fmla="*/ 112 h 113"/>
                  <a:gd name="T32" fmla="*/ 2 w 78"/>
                  <a:gd name="T33" fmla="*/ 111 h 113"/>
                  <a:gd name="T34" fmla="*/ 0 w 78"/>
                  <a:gd name="T35" fmla="*/ 108 h 113"/>
                  <a:gd name="T36" fmla="*/ 2 w 78"/>
                  <a:gd name="T37" fmla="*/ 106 h 113"/>
                  <a:gd name="T38" fmla="*/ 10 w 78"/>
                  <a:gd name="T39" fmla="*/ 108 h 113"/>
                  <a:gd name="T40" fmla="*/ 14 w 78"/>
                  <a:gd name="T41" fmla="*/ 108 h 113"/>
                  <a:gd name="T42" fmla="*/ 19 w 78"/>
                  <a:gd name="T43" fmla="*/ 108 h 113"/>
                  <a:gd name="T44" fmla="*/ 30 w 78"/>
                  <a:gd name="T45" fmla="*/ 107 h 113"/>
                  <a:gd name="T46" fmla="*/ 55 w 78"/>
                  <a:gd name="T47" fmla="*/ 94 h 113"/>
                  <a:gd name="T48" fmla="*/ 71 w 78"/>
                  <a:gd name="T49" fmla="*/ 67 h 113"/>
                  <a:gd name="T50" fmla="*/ 72 w 78"/>
                  <a:gd name="T51" fmla="*/ 59 h 113"/>
                  <a:gd name="T52" fmla="*/ 72 w 78"/>
                  <a:gd name="T53" fmla="*/ 56 h 113"/>
                  <a:gd name="T54" fmla="*/ 72 w 78"/>
                  <a:gd name="T55" fmla="*/ 54 h 113"/>
                  <a:gd name="T56" fmla="*/ 71 w 78"/>
                  <a:gd name="T57" fmla="*/ 50 h 113"/>
                  <a:gd name="T58" fmla="*/ 67 w 78"/>
                  <a:gd name="T59" fmla="*/ 35 h 113"/>
                  <a:gd name="T60" fmla="*/ 50 w 78"/>
                  <a:gd name="T61" fmla="*/ 14 h 113"/>
                  <a:gd name="T62" fmla="*/ 32 w 78"/>
                  <a:gd name="T63" fmla="*/ 5 h 113"/>
                  <a:gd name="T64" fmla="*/ 26 w 78"/>
                  <a:gd name="T65" fmla="*/ 4 h 113"/>
                  <a:gd name="T66" fmla="*/ 24 w 78"/>
                  <a:gd name="T67" fmla="*/ 4 h 113"/>
                  <a:gd name="T68" fmla="*/ 22 w 78"/>
                  <a:gd name="T69" fmla="*/ 1 h 113"/>
                  <a:gd name="T70" fmla="*/ 25 w 78"/>
                  <a:gd name="T7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8" h="113">
                    <a:moveTo>
                      <a:pt x="25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8" y="0"/>
                      <a:pt x="30" y="0"/>
                      <a:pt x="33" y="1"/>
                    </a:cubicBezTo>
                    <a:cubicBezTo>
                      <a:pt x="38" y="2"/>
                      <a:pt x="45" y="5"/>
                      <a:pt x="53" y="10"/>
                    </a:cubicBezTo>
                    <a:cubicBezTo>
                      <a:pt x="56" y="12"/>
                      <a:pt x="60" y="15"/>
                      <a:pt x="64" y="19"/>
                    </a:cubicBezTo>
                    <a:cubicBezTo>
                      <a:pt x="67" y="23"/>
                      <a:pt x="70" y="28"/>
                      <a:pt x="73" y="33"/>
                    </a:cubicBezTo>
                    <a:cubicBezTo>
                      <a:pt x="75" y="38"/>
                      <a:pt x="77" y="44"/>
                      <a:pt x="77" y="50"/>
                    </a:cubicBezTo>
                    <a:cubicBezTo>
                      <a:pt x="77" y="51"/>
                      <a:pt x="78" y="53"/>
                      <a:pt x="78" y="54"/>
                    </a:cubicBezTo>
                    <a:cubicBezTo>
                      <a:pt x="78" y="55"/>
                      <a:pt x="78" y="56"/>
                      <a:pt x="78" y="57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7" y="62"/>
                      <a:pt x="77" y="65"/>
                      <a:pt x="76" y="68"/>
                    </a:cubicBezTo>
                    <a:cubicBezTo>
                      <a:pt x="74" y="80"/>
                      <a:pt x="67" y="91"/>
                      <a:pt x="58" y="98"/>
                    </a:cubicBezTo>
                    <a:cubicBezTo>
                      <a:pt x="50" y="105"/>
                      <a:pt x="40" y="110"/>
                      <a:pt x="31" y="112"/>
                    </a:cubicBezTo>
                    <a:cubicBezTo>
                      <a:pt x="27" y="113"/>
                      <a:pt x="23" y="113"/>
                      <a:pt x="19" y="113"/>
                    </a:cubicBezTo>
                    <a:cubicBezTo>
                      <a:pt x="17" y="113"/>
                      <a:pt x="15" y="113"/>
                      <a:pt x="14" y="113"/>
                    </a:cubicBezTo>
                    <a:cubicBezTo>
                      <a:pt x="12" y="112"/>
                      <a:pt x="11" y="112"/>
                      <a:pt x="9" y="112"/>
                    </a:cubicBezTo>
                    <a:cubicBezTo>
                      <a:pt x="4" y="111"/>
                      <a:pt x="2" y="111"/>
                      <a:pt x="2" y="111"/>
                    </a:cubicBezTo>
                    <a:cubicBezTo>
                      <a:pt x="0" y="110"/>
                      <a:pt x="0" y="109"/>
                      <a:pt x="0" y="108"/>
                    </a:cubicBezTo>
                    <a:cubicBezTo>
                      <a:pt x="0" y="107"/>
                      <a:pt x="1" y="106"/>
                      <a:pt x="2" y="106"/>
                    </a:cubicBezTo>
                    <a:cubicBezTo>
                      <a:pt x="2" y="106"/>
                      <a:pt x="5" y="107"/>
                      <a:pt x="10" y="108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7" y="108"/>
                      <a:pt x="19" y="108"/>
                    </a:cubicBezTo>
                    <a:cubicBezTo>
                      <a:pt x="22" y="108"/>
                      <a:pt x="26" y="108"/>
                      <a:pt x="30" y="107"/>
                    </a:cubicBezTo>
                    <a:cubicBezTo>
                      <a:pt x="38" y="105"/>
                      <a:pt x="47" y="101"/>
                      <a:pt x="55" y="94"/>
                    </a:cubicBezTo>
                    <a:cubicBezTo>
                      <a:pt x="62" y="87"/>
                      <a:pt x="68" y="77"/>
                      <a:pt x="71" y="67"/>
                    </a:cubicBezTo>
                    <a:cubicBezTo>
                      <a:pt x="71" y="64"/>
                      <a:pt x="71" y="61"/>
                      <a:pt x="72" y="59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72" y="56"/>
                      <a:pt x="72" y="55"/>
                      <a:pt x="72" y="54"/>
                    </a:cubicBezTo>
                    <a:cubicBezTo>
                      <a:pt x="72" y="53"/>
                      <a:pt x="71" y="52"/>
                      <a:pt x="71" y="50"/>
                    </a:cubicBezTo>
                    <a:cubicBezTo>
                      <a:pt x="71" y="45"/>
                      <a:pt x="69" y="40"/>
                      <a:pt x="67" y="35"/>
                    </a:cubicBezTo>
                    <a:cubicBezTo>
                      <a:pt x="63" y="26"/>
                      <a:pt x="56" y="19"/>
                      <a:pt x="50" y="14"/>
                    </a:cubicBezTo>
                    <a:cubicBezTo>
                      <a:pt x="43" y="9"/>
                      <a:pt x="36" y="7"/>
                      <a:pt x="32" y="5"/>
                    </a:cubicBezTo>
                    <a:cubicBezTo>
                      <a:pt x="29" y="5"/>
                      <a:pt x="28" y="4"/>
                      <a:pt x="26" y="4"/>
                    </a:cubicBezTo>
                    <a:cubicBezTo>
                      <a:pt x="25" y="4"/>
                      <a:pt x="24" y="4"/>
                      <a:pt x="24" y="4"/>
                    </a:cubicBezTo>
                    <a:cubicBezTo>
                      <a:pt x="23" y="4"/>
                      <a:pt x="22" y="3"/>
                      <a:pt x="22" y="1"/>
                    </a:cubicBezTo>
                    <a:cubicBezTo>
                      <a:pt x="23" y="0"/>
                      <a:pt x="24" y="0"/>
                      <a:pt x="25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7" name="Freeform 26">
                <a:extLst>
                  <a:ext uri="{FF2B5EF4-FFF2-40B4-BE49-F238E27FC236}">
                    <a16:creationId xmlns:a16="http://schemas.microsoft.com/office/drawing/2014/main" id="{19C65772-749F-54E2-607E-DC28F104C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6279" y="1880688"/>
                <a:ext cx="354744" cy="373168"/>
              </a:xfrm>
              <a:custGeom>
                <a:avLst/>
                <a:gdLst>
                  <a:gd name="T0" fmla="*/ 60 w 93"/>
                  <a:gd name="T1" fmla="*/ 2 h 95"/>
                  <a:gd name="T2" fmla="*/ 59 w 93"/>
                  <a:gd name="T3" fmla="*/ 2 h 95"/>
                  <a:gd name="T4" fmla="*/ 26 w 93"/>
                  <a:gd name="T5" fmla="*/ 22 h 95"/>
                  <a:gd name="T6" fmla="*/ 22 w 93"/>
                  <a:gd name="T7" fmla="*/ 40 h 95"/>
                  <a:gd name="T8" fmla="*/ 11 w 93"/>
                  <a:gd name="T9" fmla="*/ 55 h 95"/>
                  <a:gd name="T10" fmla="*/ 3 w 93"/>
                  <a:gd name="T11" fmla="*/ 60 h 95"/>
                  <a:gd name="T12" fmla="*/ 0 w 93"/>
                  <a:gd name="T13" fmla="*/ 68 h 95"/>
                  <a:gd name="T14" fmla="*/ 15 w 93"/>
                  <a:gd name="T15" fmla="*/ 75 h 95"/>
                  <a:gd name="T16" fmla="*/ 67 w 93"/>
                  <a:gd name="T17" fmla="*/ 89 h 95"/>
                  <a:gd name="T18" fmla="*/ 81 w 93"/>
                  <a:gd name="T19" fmla="*/ 92 h 95"/>
                  <a:gd name="T20" fmla="*/ 91 w 93"/>
                  <a:gd name="T21" fmla="*/ 92 h 95"/>
                  <a:gd name="T22" fmla="*/ 92 w 93"/>
                  <a:gd name="T23" fmla="*/ 83 h 95"/>
                  <a:gd name="T24" fmla="*/ 88 w 93"/>
                  <a:gd name="T25" fmla="*/ 75 h 95"/>
                  <a:gd name="T26" fmla="*/ 85 w 93"/>
                  <a:gd name="T27" fmla="*/ 56 h 95"/>
                  <a:gd name="T28" fmla="*/ 90 w 93"/>
                  <a:gd name="T29" fmla="*/ 39 h 95"/>
                  <a:gd name="T30" fmla="*/ 71 w 93"/>
                  <a:gd name="T31" fmla="*/ 5 h 95"/>
                  <a:gd name="T32" fmla="*/ 60 w 93"/>
                  <a:gd name="T33" fmla="*/ 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3" h="95">
                    <a:moveTo>
                      <a:pt x="60" y="2"/>
                    </a:moveTo>
                    <a:cubicBezTo>
                      <a:pt x="60" y="2"/>
                      <a:pt x="60" y="2"/>
                      <a:pt x="59" y="2"/>
                    </a:cubicBezTo>
                    <a:cubicBezTo>
                      <a:pt x="45" y="0"/>
                      <a:pt x="31" y="9"/>
                      <a:pt x="26" y="22"/>
                    </a:cubicBezTo>
                    <a:cubicBezTo>
                      <a:pt x="24" y="28"/>
                      <a:pt x="24" y="34"/>
                      <a:pt x="22" y="40"/>
                    </a:cubicBezTo>
                    <a:cubicBezTo>
                      <a:pt x="20" y="46"/>
                      <a:pt x="16" y="51"/>
                      <a:pt x="11" y="55"/>
                    </a:cubicBezTo>
                    <a:cubicBezTo>
                      <a:pt x="8" y="57"/>
                      <a:pt x="6" y="58"/>
                      <a:pt x="3" y="60"/>
                    </a:cubicBezTo>
                    <a:cubicBezTo>
                      <a:pt x="1" y="62"/>
                      <a:pt x="0" y="65"/>
                      <a:pt x="0" y="68"/>
                    </a:cubicBezTo>
                    <a:cubicBezTo>
                      <a:pt x="1" y="74"/>
                      <a:pt x="10" y="74"/>
                      <a:pt x="15" y="75"/>
                    </a:cubicBezTo>
                    <a:cubicBezTo>
                      <a:pt x="22" y="77"/>
                      <a:pt x="57" y="86"/>
                      <a:pt x="67" y="89"/>
                    </a:cubicBezTo>
                    <a:cubicBezTo>
                      <a:pt x="72" y="90"/>
                      <a:pt x="77" y="91"/>
                      <a:pt x="81" y="92"/>
                    </a:cubicBezTo>
                    <a:cubicBezTo>
                      <a:pt x="84" y="94"/>
                      <a:pt x="88" y="95"/>
                      <a:pt x="91" y="92"/>
                    </a:cubicBezTo>
                    <a:cubicBezTo>
                      <a:pt x="93" y="90"/>
                      <a:pt x="93" y="86"/>
                      <a:pt x="92" y="83"/>
                    </a:cubicBezTo>
                    <a:cubicBezTo>
                      <a:pt x="91" y="80"/>
                      <a:pt x="89" y="78"/>
                      <a:pt x="88" y="75"/>
                    </a:cubicBezTo>
                    <a:cubicBezTo>
                      <a:pt x="85" y="69"/>
                      <a:pt x="84" y="63"/>
                      <a:pt x="85" y="56"/>
                    </a:cubicBezTo>
                    <a:cubicBezTo>
                      <a:pt x="86" y="51"/>
                      <a:pt x="89" y="45"/>
                      <a:pt x="90" y="39"/>
                    </a:cubicBezTo>
                    <a:cubicBezTo>
                      <a:pt x="93" y="25"/>
                      <a:pt x="84" y="10"/>
                      <a:pt x="71" y="5"/>
                    </a:cubicBezTo>
                    <a:lnTo>
                      <a:pt x="60" y="2"/>
                    </a:ln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8" name="Freeform 27">
                <a:extLst>
                  <a:ext uri="{FF2B5EF4-FFF2-40B4-BE49-F238E27FC236}">
                    <a16:creationId xmlns:a16="http://schemas.microsoft.com/office/drawing/2014/main" id="{BF052DD3-ACD9-6E19-34DF-E978C57DF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3619" y="2190308"/>
                <a:ext cx="121739" cy="82475"/>
              </a:xfrm>
              <a:custGeom>
                <a:avLst/>
                <a:gdLst>
                  <a:gd name="T0" fmla="*/ 2 w 32"/>
                  <a:gd name="T1" fmla="*/ 0 h 21"/>
                  <a:gd name="T2" fmla="*/ 6 w 32"/>
                  <a:gd name="T3" fmla="*/ 15 h 21"/>
                  <a:gd name="T4" fmla="*/ 21 w 32"/>
                  <a:gd name="T5" fmla="*/ 19 h 21"/>
                  <a:gd name="T6" fmla="*/ 32 w 32"/>
                  <a:gd name="T7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1">
                    <a:moveTo>
                      <a:pt x="2" y="0"/>
                    </a:moveTo>
                    <a:cubicBezTo>
                      <a:pt x="0" y="5"/>
                      <a:pt x="2" y="11"/>
                      <a:pt x="6" y="15"/>
                    </a:cubicBezTo>
                    <a:cubicBezTo>
                      <a:pt x="10" y="19"/>
                      <a:pt x="16" y="21"/>
                      <a:pt x="21" y="19"/>
                    </a:cubicBezTo>
                    <a:cubicBezTo>
                      <a:pt x="26" y="18"/>
                      <a:pt x="31" y="13"/>
                      <a:pt x="32" y="8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9" name="Freeform 28">
                <a:extLst>
                  <a:ext uri="{FF2B5EF4-FFF2-40B4-BE49-F238E27FC236}">
                    <a16:creationId xmlns:a16="http://schemas.microsoft.com/office/drawing/2014/main" id="{7AF7E653-4FA0-0035-07B8-FD0962AA4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3212" y="1767115"/>
                <a:ext cx="60215" cy="128445"/>
              </a:xfrm>
              <a:custGeom>
                <a:avLst/>
                <a:gdLst>
                  <a:gd name="T0" fmla="*/ 0 w 16"/>
                  <a:gd name="T1" fmla="*/ 31 h 33"/>
                  <a:gd name="T2" fmla="*/ 6 w 16"/>
                  <a:gd name="T3" fmla="*/ 7 h 33"/>
                  <a:gd name="T4" fmla="*/ 8 w 16"/>
                  <a:gd name="T5" fmla="*/ 2 h 33"/>
                  <a:gd name="T6" fmla="*/ 13 w 16"/>
                  <a:gd name="T7" fmla="*/ 1 h 33"/>
                  <a:gd name="T8" fmla="*/ 15 w 16"/>
                  <a:gd name="T9" fmla="*/ 4 h 33"/>
                  <a:gd name="T10" fmla="*/ 16 w 16"/>
                  <a:gd name="T11" fmla="*/ 9 h 33"/>
                  <a:gd name="T12" fmla="*/ 8 w 16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3">
                    <a:moveTo>
                      <a:pt x="0" y="31"/>
                    </a:moveTo>
                    <a:cubicBezTo>
                      <a:pt x="1" y="22"/>
                      <a:pt x="3" y="15"/>
                      <a:pt x="6" y="7"/>
                    </a:cubicBezTo>
                    <a:cubicBezTo>
                      <a:pt x="6" y="5"/>
                      <a:pt x="7" y="3"/>
                      <a:pt x="8" y="2"/>
                    </a:cubicBezTo>
                    <a:cubicBezTo>
                      <a:pt x="9" y="1"/>
                      <a:pt x="11" y="0"/>
                      <a:pt x="13" y="1"/>
                    </a:cubicBezTo>
                    <a:cubicBezTo>
                      <a:pt x="14" y="1"/>
                      <a:pt x="15" y="3"/>
                      <a:pt x="15" y="4"/>
                    </a:cubicBezTo>
                    <a:cubicBezTo>
                      <a:pt x="15" y="6"/>
                      <a:pt x="16" y="8"/>
                      <a:pt x="16" y="9"/>
                    </a:cubicBezTo>
                    <a:cubicBezTo>
                      <a:pt x="16" y="18"/>
                      <a:pt x="13" y="27"/>
                      <a:pt x="8" y="33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0" name="Freeform 29">
                <a:extLst>
                  <a:ext uri="{FF2B5EF4-FFF2-40B4-BE49-F238E27FC236}">
                    <a16:creationId xmlns:a16="http://schemas.microsoft.com/office/drawing/2014/main" id="{67D0471C-5C93-9462-759B-F1FD278F70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4134" y="2241687"/>
                <a:ext cx="53669" cy="47322"/>
              </a:xfrm>
              <a:custGeom>
                <a:avLst/>
                <a:gdLst>
                  <a:gd name="T0" fmla="*/ 14 w 14"/>
                  <a:gd name="T1" fmla="*/ 0 h 12"/>
                  <a:gd name="T2" fmla="*/ 0 w 14"/>
                  <a:gd name="T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12">
                    <a:moveTo>
                      <a:pt x="14" y="0"/>
                    </a:moveTo>
                    <a:cubicBezTo>
                      <a:pt x="9" y="4"/>
                      <a:pt x="5" y="8"/>
                      <a:pt x="0" y="12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1" name="Freeform 30">
                <a:extLst>
                  <a:ext uri="{FF2B5EF4-FFF2-40B4-BE49-F238E27FC236}">
                    <a16:creationId xmlns:a16="http://schemas.microsoft.com/office/drawing/2014/main" id="{FFB0E3D8-E8EA-38EC-E2C8-3E712C6CC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7611" y="1950995"/>
                <a:ext cx="34035" cy="223089"/>
              </a:xfrm>
              <a:custGeom>
                <a:avLst/>
                <a:gdLst>
                  <a:gd name="T0" fmla="*/ 0 w 9"/>
                  <a:gd name="T1" fmla="*/ 0 h 57"/>
                  <a:gd name="T2" fmla="*/ 9 w 9"/>
                  <a:gd name="T3" fmla="*/ 17 h 57"/>
                  <a:gd name="T4" fmla="*/ 4 w 9"/>
                  <a:gd name="T5" fmla="*/ 37 h 57"/>
                  <a:gd name="T6" fmla="*/ 5 w 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57">
                    <a:moveTo>
                      <a:pt x="0" y="0"/>
                    </a:moveTo>
                    <a:cubicBezTo>
                      <a:pt x="6" y="3"/>
                      <a:pt x="9" y="11"/>
                      <a:pt x="9" y="17"/>
                    </a:cubicBezTo>
                    <a:cubicBezTo>
                      <a:pt x="8" y="24"/>
                      <a:pt x="6" y="30"/>
                      <a:pt x="4" y="37"/>
                    </a:cubicBezTo>
                    <a:cubicBezTo>
                      <a:pt x="2" y="43"/>
                      <a:pt x="1" y="51"/>
                      <a:pt x="5" y="57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2" name="Freeform 31">
                <a:extLst>
                  <a:ext uri="{FF2B5EF4-FFF2-40B4-BE49-F238E27FC236}">
                    <a16:creationId xmlns:a16="http://schemas.microsoft.com/office/drawing/2014/main" id="{CCF20FC6-CAEA-AF76-F86D-503C53404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800" y="2311994"/>
                <a:ext cx="19635" cy="90587"/>
              </a:xfrm>
              <a:custGeom>
                <a:avLst/>
                <a:gdLst>
                  <a:gd name="T0" fmla="*/ 5 w 5"/>
                  <a:gd name="T1" fmla="*/ 0 h 23"/>
                  <a:gd name="T2" fmla="*/ 0 w 5"/>
                  <a:gd name="T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23">
                    <a:moveTo>
                      <a:pt x="5" y="0"/>
                    </a:moveTo>
                    <a:cubicBezTo>
                      <a:pt x="3" y="7"/>
                      <a:pt x="1" y="15"/>
                      <a:pt x="0" y="23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3" name="Freeform 32">
                <a:extLst>
                  <a:ext uri="{FF2B5EF4-FFF2-40B4-BE49-F238E27FC236}">
                    <a16:creationId xmlns:a16="http://schemas.microsoft.com/office/drawing/2014/main" id="{3EEADBBE-43C8-DAF3-8A15-7CEF5AAFBD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5830" y="2295769"/>
                <a:ext cx="61524" cy="6354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cubicBezTo>
                      <a:pt x="5" y="5"/>
                      <a:pt x="10" y="11"/>
                      <a:pt x="16" y="16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7" name="Freeform 41">
                <a:extLst>
                  <a:ext uri="{FF2B5EF4-FFF2-40B4-BE49-F238E27FC236}">
                    <a16:creationId xmlns:a16="http://schemas.microsoft.com/office/drawing/2014/main" id="{0875BECF-379C-856D-02A5-636380F70A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7845" y="2539139"/>
                <a:ext cx="307620" cy="443475"/>
              </a:xfrm>
              <a:custGeom>
                <a:avLst/>
                <a:gdLst>
                  <a:gd name="T0" fmla="*/ 6 w 81"/>
                  <a:gd name="T1" fmla="*/ 59 h 113"/>
                  <a:gd name="T2" fmla="*/ 2 w 81"/>
                  <a:gd name="T3" fmla="*/ 33 h 113"/>
                  <a:gd name="T4" fmla="*/ 22 w 81"/>
                  <a:gd name="T5" fmla="*/ 6 h 113"/>
                  <a:gd name="T6" fmla="*/ 64 w 81"/>
                  <a:gd name="T7" fmla="*/ 10 h 113"/>
                  <a:gd name="T8" fmla="*/ 78 w 81"/>
                  <a:gd name="T9" fmla="*/ 50 h 113"/>
                  <a:gd name="T10" fmla="*/ 66 w 81"/>
                  <a:gd name="T11" fmla="*/ 76 h 113"/>
                  <a:gd name="T12" fmla="*/ 49 w 81"/>
                  <a:gd name="T13" fmla="*/ 100 h 113"/>
                  <a:gd name="T14" fmla="*/ 41 w 81"/>
                  <a:gd name="T15" fmla="*/ 112 h 113"/>
                  <a:gd name="T16" fmla="*/ 32 w 81"/>
                  <a:gd name="T17" fmla="*/ 106 h 113"/>
                  <a:gd name="T18" fmla="*/ 6 w 81"/>
                  <a:gd name="T19" fmla="*/ 5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" h="113">
                    <a:moveTo>
                      <a:pt x="6" y="59"/>
                    </a:moveTo>
                    <a:cubicBezTo>
                      <a:pt x="3" y="51"/>
                      <a:pt x="0" y="42"/>
                      <a:pt x="2" y="33"/>
                    </a:cubicBezTo>
                    <a:cubicBezTo>
                      <a:pt x="3" y="21"/>
                      <a:pt x="12" y="11"/>
                      <a:pt x="22" y="6"/>
                    </a:cubicBezTo>
                    <a:cubicBezTo>
                      <a:pt x="35" y="0"/>
                      <a:pt x="52" y="1"/>
                      <a:pt x="64" y="10"/>
                    </a:cubicBezTo>
                    <a:cubicBezTo>
                      <a:pt x="76" y="20"/>
                      <a:pt x="81" y="36"/>
                      <a:pt x="78" y="50"/>
                    </a:cubicBezTo>
                    <a:cubicBezTo>
                      <a:pt x="76" y="59"/>
                      <a:pt x="71" y="68"/>
                      <a:pt x="66" y="76"/>
                    </a:cubicBezTo>
                    <a:cubicBezTo>
                      <a:pt x="61" y="84"/>
                      <a:pt x="55" y="92"/>
                      <a:pt x="49" y="100"/>
                    </a:cubicBezTo>
                    <a:cubicBezTo>
                      <a:pt x="47" y="103"/>
                      <a:pt x="44" y="111"/>
                      <a:pt x="41" y="112"/>
                    </a:cubicBezTo>
                    <a:cubicBezTo>
                      <a:pt x="37" y="113"/>
                      <a:pt x="34" y="108"/>
                      <a:pt x="32" y="106"/>
                    </a:cubicBezTo>
                    <a:cubicBezTo>
                      <a:pt x="21" y="92"/>
                      <a:pt x="13" y="76"/>
                      <a:pt x="6" y="59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8" name="Freeform 42">
                <a:extLst>
                  <a:ext uri="{FF2B5EF4-FFF2-40B4-BE49-F238E27FC236}">
                    <a16:creationId xmlns:a16="http://schemas.microsoft.com/office/drawing/2014/main" id="{EFE75D7C-2640-D27A-58C6-380605605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0206" y="2606742"/>
                <a:ext cx="195044" cy="160894"/>
              </a:xfrm>
              <a:custGeom>
                <a:avLst/>
                <a:gdLst>
                  <a:gd name="T0" fmla="*/ 17 w 51"/>
                  <a:gd name="T1" fmla="*/ 38 h 41"/>
                  <a:gd name="T2" fmla="*/ 38 w 51"/>
                  <a:gd name="T3" fmla="*/ 36 h 41"/>
                  <a:gd name="T4" fmla="*/ 22 w 51"/>
                  <a:gd name="T5" fmla="*/ 5 h 41"/>
                  <a:gd name="T6" fmla="*/ 17 w 51"/>
                  <a:gd name="T7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41">
                    <a:moveTo>
                      <a:pt x="17" y="38"/>
                    </a:moveTo>
                    <a:cubicBezTo>
                      <a:pt x="24" y="41"/>
                      <a:pt x="32" y="40"/>
                      <a:pt x="38" y="36"/>
                    </a:cubicBezTo>
                    <a:cubicBezTo>
                      <a:pt x="51" y="26"/>
                      <a:pt x="42" y="0"/>
                      <a:pt x="22" y="5"/>
                    </a:cubicBezTo>
                    <a:cubicBezTo>
                      <a:pt x="5" y="9"/>
                      <a:pt x="0" y="31"/>
                      <a:pt x="17" y="38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9" name="Freeform 43">
                <a:extLst>
                  <a:ext uri="{FF2B5EF4-FFF2-40B4-BE49-F238E27FC236}">
                    <a16:creationId xmlns:a16="http://schemas.microsoft.com/office/drawing/2014/main" id="{E9C58550-C4CA-2E12-7FD8-0088AF49D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8060" y="2955573"/>
                <a:ext cx="163627" cy="66250"/>
              </a:xfrm>
              <a:custGeom>
                <a:avLst/>
                <a:gdLst>
                  <a:gd name="T0" fmla="*/ 16 w 43"/>
                  <a:gd name="T1" fmla="*/ 0 h 17"/>
                  <a:gd name="T2" fmla="*/ 5 w 43"/>
                  <a:gd name="T3" fmla="*/ 4 h 17"/>
                  <a:gd name="T4" fmla="*/ 3 w 43"/>
                  <a:gd name="T5" fmla="*/ 14 h 17"/>
                  <a:gd name="T6" fmla="*/ 12 w 43"/>
                  <a:gd name="T7" fmla="*/ 17 h 17"/>
                  <a:gd name="T8" fmla="*/ 34 w 43"/>
                  <a:gd name="T9" fmla="*/ 14 h 17"/>
                  <a:gd name="T10" fmla="*/ 40 w 43"/>
                  <a:gd name="T11" fmla="*/ 11 h 17"/>
                  <a:gd name="T12" fmla="*/ 42 w 43"/>
                  <a:gd name="T13" fmla="*/ 5 h 17"/>
                  <a:gd name="T14" fmla="*/ 38 w 43"/>
                  <a:gd name="T15" fmla="*/ 1 h 17"/>
                  <a:gd name="T16" fmla="*/ 31 w 43"/>
                  <a:gd name="T17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17">
                    <a:moveTo>
                      <a:pt x="16" y="0"/>
                    </a:moveTo>
                    <a:cubicBezTo>
                      <a:pt x="12" y="1"/>
                      <a:pt x="8" y="2"/>
                      <a:pt x="5" y="4"/>
                    </a:cubicBezTo>
                    <a:cubicBezTo>
                      <a:pt x="2" y="6"/>
                      <a:pt x="0" y="11"/>
                      <a:pt x="3" y="14"/>
                    </a:cubicBezTo>
                    <a:cubicBezTo>
                      <a:pt x="5" y="17"/>
                      <a:pt x="9" y="17"/>
                      <a:pt x="12" y="17"/>
                    </a:cubicBezTo>
                    <a:cubicBezTo>
                      <a:pt x="20" y="17"/>
                      <a:pt x="27" y="16"/>
                      <a:pt x="34" y="14"/>
                    </a:cubicBezTo>
                    <a:cubicBezTo>
                      <a:pt x="36" y="13"/>
                      <a:pt x="38" y="13"/>
                      <a:pt x="40" y="11"/>
                    </a:cubicBezTo>
                    <a:cubicBezTo>
                      <a:pt x="42" y="10"/>
                      <a:pt x="43" y="8"/>
                      <a:pt x="42" y="5"/>
                    </a:cubicBezTo>
                    <a:cubicBezTo>
                      <a:pt x="42" y="3"/>
                      <a:pt x="40" y="2"/>
                      <a:pt x="38" y="1"/>
                    </a:cubicBezTo>
                    <a:cubicBezTo>
                      <a:pt x="35" y="1"/>
                      <a:pt x="33" y="1"/>
                      <a:pt x="31" y="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1" name="Freeform 44">
                <a:extLst>
                  <a:ext uri="{FF2B5EF4-FFF2-40B4-BE49-F238E27FC236}">
                    <a16:creationId xmlns:a16="http://schemas.microsoft.com/office/drawing/2014/main" id="{AE84DE3E-DF4F-2420-736E-7851E8F052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5957" y="4290053"/>
                <a:ext cx="45815" cy="160894"/>
              </a:xfrm>
              <a:custGeom>
                <a:avLst/>
                <a:gdLst>
                  <a:gd name="T0" fmla="*/ 12 w 12"/>
                  <a:gd name="T1" fmla="*/ 41 h 41"/>
                  <a:gd name="T2" fmla="*/ 3 w 12"/>
                  <a:gd name="T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1">
                    <a:moveTo>
                      <a:pt x="12" y="41"/>
                    </a:moveTo>
                    <a:cubicBezTo>
                      <a:pt x="3" y="31"/>
                      <a:pt x="0" y="14"/>
                      <a:pt x="3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2" name="Freeform 45">
                <a:extLst>
                  <a:ext uri="{FF2B5EF4-FFF2-40B4-BE49-F238E27FC236}">
                    <a16:creationId xmlns:a16="http://schemas.microsoft.com/office/drawing/2014/main" id="{8D1F8C4A-48E8-EE79-3C2F-D5FB1E37F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6429" y="4290053"/>
                <a:ext cx="247405" cy="129797"/>
              </a:xfrm>
              <a:custGeom>
                <a:avLst/>
                <a:gdLst>
                  <a:gd name="T0" fmla="*/ 0 w 65"/>
                  <a:gd name="T1" fmla="*/ 0 h 33"/>
                  <a:gd name="T2" fmla="*/ 65 w 65"/>
                  <a:gd name="T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5" h="33">
                    <a:moveTo>
                      <a:pt x="0" y="0"/>
                    </a:moveTo>
                    <a:cubicBezTo>
                      <a:pt x="15" y="20"/>
                      <a:pt x="40" y="33"/>
                      <a:pt x="65" y="33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3" name="Freeform 46">
                <a:extLst>
                  <a:ext uri="{FF2B5EF4-FFF2-40B4-BE49-F238E27FC236}">
                    <a16:creationId xmlns:a16="http://schemas.microsoft.com/office/drawing/2014/main" id="{029B8662-697A-686D-FC6D-A50BCBB7E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980" y="4267068"/>
                <a:ext cx="179335" cy="148726"/>
              </a:xfrm>
              <a:custGeom>
                <a:avLst/>
                <a:gdLst>
                  <a:gd name="T0" fmla="*/ 2 w 47"/>
                  <a:gd name="T1" fmla="*/ 38 h 38"/>
                  <a:gd name="T2" fmla="*/ 6 w 47"/>
                  <a:gd name="T3" fmla="*/ 14 h 38"/>
                  <a:gd name="T4" fmla="*/ 28 w 47"/>
                  <a:gd name="T5" fmla="*/ 1 h 38"/>
                  <a:gd name="T6" fmla="*/ 47 w 47"/>
                  <a:gd name="T7" fmla="*/ 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38">
                    <a:moveTo>
                      <a:pt x="2" y="38"/>
                    </a:moveTo>
                    <a:cubicBezTo>
                      <a:pt x="0" y="30"/>
                      <a:pt x="1" y="21"/>
                      <a:pt x="6" y="14"/>
                    </a:cubicBezTo>
                    <a:cubicBezTo>
                      <a:pt x="11" y="6"/>
                      <a:pt x="19" y="1"/>
                      <a:pt x="28" y="1"/>
                    </a:cubicBezTo>
                    <a:cubicBezTo>
                      <a:pt x="35" y="0"/>
                      <a:pt x="42" y="4"/>
                      <a:pt x="47" y="9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4" name="Freeform 47">
                <a:extLst>
                  <a:ext uri="{FF2B5EF4-FFF2-40B4-BE49-F238E27FC236}">
                    <a16:creationId xmlns:a16="http://schemas.microsoft.com/office/drawing/2014/main" id="{447749A7-821F-D762-461C-1506AC87C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9243" y="4273829"/>
                <a:ext cx="113884" cy="154134"/>
              </a:xfrm>
              <a:custGeom>
                <a:avLst/>
                <a:gdLst>
                  <a:gd name="T0" fmla="*/ 0 w 30"/>
                  <a:gd name="T1" fmla="*/ 8 h 39"/>
                  <a:gd name="T2" fmla="*/ 22 w 30"/>
                  <a:gd name="T3" fmla="*/ 0 h 39"/>
                  <a:gd name="T4" fmla="*/ 5 w 30"/>
                  <a:gd name="T5" fmla="*/ 23 h 39"/>
                  <a:gd name="T6" fmla="*/ 30 w 30"/>
                  <a:gd name="T7" fmla="*/ 17 h 39"/>
                  <a:gd name="T8" fmla="*/ 10 w 3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0" y="8"/>
                    </a:moveTo>
                    <a:cubicBezTo>
                      <a:pt x="7" y="5"/>
                      <a:pt x="16" y="2"/>
                      <a:pt x="22" y="0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3" y="25"/>
                      <a:pt x="17" y="32"/>
                      <a:pt x="10" y="39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5" name="Freeform 48">
                <a:extLst>
                  <a:ext uri="{FF2B5EF4-FFF2-40B4-BE49-F238E27FC236}">
                    <a16:creationId xmlns:a16="http://schemas.microsoft.com/office/drawing/2014/main" id="{D5057CC9-D952-E135-EDF2-A7E79E52A9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1922" y="4427963"/>
                <a:ext cx="509209" cy="317733"/>
              </a:xfrm>
              <a:custGeom>
                <a:avLst/>
                <a:gdLst>
                  <a:gd name="T0" fmla="*/ 0 w 134"/>
                  <a:gd name="T1" fmla="*/ 67 h 81"/>
                  <a:gd name="T2" fmla="*/ 86 w 134"/>
                  <a:gd name="T3" fmla="*/ 69 h 81"/>
                  <a:gd name="T4" fmla="*/ 133 w 134"/>
                  <a:gd name="T5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4" h="81">
                    <a:moveTo>
                      <a:pt x="0" y="67"/>
                    </a:moveTo>
                    <a:cubicBezTo>
                      <a:pt x="27" y="78"/>
                      <a:pt x="59" y="81"/>
                      <a:pt x="86" y="69"/>
                    </a:cubicBezTo>
                    <a:cubicBezTo>
                      <a:pt x="113" y="57"/>
                      <a:pt x="134" y="30"/>
                      <a:pt x="133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6" name="Freeform 49">
                <a:extLst>
                  <a:ext uri="{FF2B5EF4-FFF2-40B4-BE49-F238E27FC236}">
                    <a16:creationId xmlns:a16="http://schemas.microsoft.com/office/drawing/2014/main" id="{B28DA37E-755E-3378-BB9F-9A32A54D40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7995" y="4632123"/>
                <a:ext cx="189808" cy="54082"/>
              </a:xfrm>
              <a:custGeom>
                <a:avLst/>
                <a:gdLst>
                  <a:gd name="T0" fmla="*/ 0 w 50"/>
                  <a:gd name="T1" fmla="*/ 14 h 14"/>
                  <a:gd name="T2" fmla="*/ 50 w 50"/>
                  <a:gd name="T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0" h="14">
                    <a:moveTo>
                      <a:pt x="0" y="14"/>
                    </a:moveTo>
                    <a:cubicBezTo>
                      <a:pt x="17" y="13"/>
                      <a:pt x="34" y="8"/>
                      <a:pt x="50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7" name="Freeform 50">
                <a:extLst>
                  <a:ext uri="{FF2B5EF4-FFF2-40B4-BE49-F238E27FC236}">
                    <a16:creationId xmlns:a16="http://schemas.microsoft.com/office/drawing/2014/main" id="{01EC90D3-6569-BB35-EE17-29C141861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210" y="4560465"/>
                <a:ext cx="129593" cy="71659"/>
              </a:xfrm>
              <a:custGeom>
                <a:avLst/>
                <a:gdLst>
                  <a:gd name="T0" fmla="*/ 0 w 34"/>
                  <a:gd name="T1" fmla="*/ 0 h 18"/>
                  <a:gd name="T2" fmla="*/ 34 w 34"/>
                  <a:gd name="T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4" h="18">
                    <a:moveTo>
                      <a:pt x="0" y="0"/>
                    </a:moveTo>
                    <a:cubicBezTo>
                      <a:pt x="8" y="10"/>
                      <a:pt x="22" y="16"/>
                      <a:pt x="34" y="18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8" name="Freeform 51">
                <a:extLst>
                  <a:ext uri="{FF2B5EF4-FFF2-40B4-BE49-F238E27FC236}">
                    <a16:creationId xmlns:a16="http://schemas.microsoft.com/office/drawing/2014/main" id="{CD449F3F-7E72-6636-297D-A2F643998B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210" y="4552352"/>
                <a:ext cx="65451" cy="8112"/>
              </a:xfrm>
              <a:custGeom>
                <a:avLst/>
                <a:gdLst>
                  <a:gd name="T0" fmla="*/ 0 w 17"/>
                  <a:gd name="T1" fmla="*/ 2 h 2"/>
                  <a:gd name="T2" fmla="*/ 17 w 17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2">
                    <a:moveTo>
                      <a:pt x="0" y="2"/>
                    </a:moveTo>
                    <a:cubicBezTo>
                      <a:pt x="5" y="2"/>
                      <a:pt x="12" y="0"/>
                      <a:pt x="17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9" name="Freeform 52">
                <a:extLst>
                  <a:ext uri="{FF2B5EF4-FFF2-40B4-BE49-F238E27FC236}">
                    <a16:creationId xmlns:a16="http://schemas.microsoft.com/office/drawing/2014/main" id="{9C6CB76A-FE87-6A16-4BF0-0BDD8EF45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2030" y="4450948"/>
                <a:ext cx="98176" cy="98700"/>
              </a:xfrm>
              <a:custGeom>
                <a:avLst/>
                <a:gdLst>
                  <a:gd name="T0" fmla="*/ 26 w 26"/>
                  <a:gd name="T1" fmla="*/ 25 h 25"/>
                  <a:gd name="T2" fmla="*/ 0 w 26"/>
                  <a:gd name="T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25">
                    <a:moveTo>
                      <a:pt x="26" y="25"/>
                    </a:moveTo>
                    <a:cubicBezTo>
                      <a:pt x="13" y="23"/>
                      <a:pt x="3" y="12"/>
                      <a:pt x="0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0" name="Freeform 53">
                <a:extLst>
                  <a:ext uri="{FF2B5EF4-FFF2-40B4-BE49-F238E27FC236}">
                    <a16:creationId xmlns:a16="http://schemas.microsoft.com/office/drawing/2014/main" id="{FBA1556C-6EEB-9A60-A4C1-3CA299580B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2030" y="4450948"/>
                <a:ext cx="41889" cy="0"/>
              </a:xfrm>
              <a:custGeom>
                <a:avLst/>
                <a:gdLst>
                  <a:gd name="T0" fmla="*/ 0 w 11"/>
                  <a:gd name="T1" fmla="*/ 11 w 1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1">
                    <a:moveTo>
                      <a:pt x="0" y="0"/>
                    </a:moveTo>
                    <a:cubicBezTo>
                      <a:pt x="3" y="0"/>
                      <a:pt x="8" y="0"/>
                      <a:pt x="11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1" name="Freeform 54">
                <a:extLst>
                  <a:ext uri="{FF2B5EF4-FFF2-40B4-BE49-F238E27FC236}">
                    <a16:creationId xmlns:a16="http://schemas.microsoft.com/office/drawing/2014/main" id="{22CEC035-FAC2-F4D2-78DF-B9DE2561B0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1945" y="4463117"/>
                <a:ext cx="121739" cy="156839"/>
              </a:xfrm>
              <a:custGeom>
                <a:avLst/>
                <a:gdLst>
                  <a:gd name="T0" fmla="*/ 0 w 32"/>
                  <a:gd name="T1" fmla="*/ 40 h 40"/>
                  <a:gd name="T2" fmla="*/ 21 w 32"/>
                  <a:gd name="T3" fmla="*/ 28 h 40"/>
                  <a:gd name="T4" fmla="*/ 28 w 3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40">
                    <a:moveTo>
                      <a:pt x="0" y="40"/>
                    </a:moveTo>
                    <a:cubicBezTo>
                      <a:pt x="8" y="38"/>
                      <a:pt x="16" y="34"/>
                      <a:pt x="21" y="28"/>
                    </a:cubicBezTo>
                    <a:cubicBezTo>
                      <a:pt x="28" y="21"/>
                      <a:pt x="32" y="9"/>
                      <a:pt x="28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2" name="Freeform 55">
                <a:extLst>
                  <a:ext uri="{FF2B5EF4-FFF2-40B4-BE49-F238E27FC236}">
                    <a16:creationId xmlns:a16="http://schemas.microsoft.com/office/drawing/2014/main" id="{EE9B12D9-2B72-8F00-21EA-1BA403F54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4801" y="4145383"/>
                <a:ext cx="10472" cy="70307"/>
              </a:xfrm>
              <a:custGeom>
                <a:avLst/>
                <a:gdLst>
                  <a:gd name="T0" fmla="*/ 0 w 3"/>
                  <a:gd name="T1" fmla="*/ 18 h 18"/>
                  <a:gd name="T2" fmla="*/ 3 w 3"/>
                  <a:gd name="T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18">
                    <a:moveTo>
                      <a:pt x="0" y="18"/>
                    </a:moveTo>
                    <a:cubicBezTo>
                      <a:pt x="1" y="12"/>
                      <a:pt x="2" y="6"/>
                      <a:pt x="3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3" name="Freeform 56">
                <a:extLst>
                  <a:ext uri="{FF2B5EF4-FFF2-40B4-BE49-F238E27FC236}">
                    <a16:creationId xmlns:a16="http://schemas.microsoft.com/office/drawing/2014/main" id="{83C44DE9-6054-3776-5055-38A263DACB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690" y="4230563"/>
                <a:ext cx="68069" cy="55434"/>
              </a:xfrm>
              <a:custGeom>
                <a:avLst/>
                <a:gdLst>
                  <a:gd name="T0" fmla="*/ 0 w 18"/>
                  <a:gd name="T1" fmla="*/ 14 h 14"/>
                  <a:gd name="T2" fmla="*/ 18 w 18"/>
                  <a:gd name="T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8" h="14">
                    <a:moveTo>
                      <a:pt x="0" y="14"/>
                    </a:moveTo>
                    <a:cubicBezTo>
                      <a:pt x="6" y="9"/>
                      <a:pt x="12" y="4"/>
                      <a:pt x="18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4" name="Freeform 57">
                <a:extLst>
                  <a:ext uri="{FF2B5EF4-FFF2-40B4-BE49-F238E27FC236}">
                    <a16:creationId xmlns:a16="http://schemas.microsoft.com/office/drawing/2014/main" id="{6F6866E0-16D0-6CD7-1FD3-C7E580B91A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5016" y="4345487"/>
                <a:ext cx="103412" cy="22985"/>
              </a:xfrm>
              <a:custGeom>
                <a:avLst/>
                <a:gdLst>
                  <a:gd name="T0" fmla="*/ 0 w 27"/>
                  <a:gd name="T1" fmla="*/ 0 h 6"/>
                  <a:gd name="T2" fmla="*/ 27 w 27"/>
                  <a:gd name="T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6">
                    <a:moveTo>
                      <a:pt x="0" y="0"/>
                    </a:moveTo>
                    <a:cubicBezTo>
                      <a:pt x="9" y="2"/>
                      <a:pt x="18" y="4"/>
                      <a:pt x="27" y="6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5" name="Freeform 58">
                <a:extLst>
                  <a:ext uri="{FF2B5EF4-FFF2-40B4-BE49-F238E27FC236}">
                    <a16:creationId xmlns:a16="http://schemas.microsoft.com/office/drawing/2014/main" id="{7C455821-3623-1DB8-BEFF-3D418EA1E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315" y="4302221"/>
                <a:ext cx="37961" cy="121685"/>
              </a:xfrm>
              <a:custGeom>
                <a:avLst/>
                <a:gdLst>
                  <a:gd name="T0" fmla="*/ 0 w 10"/>
                  <a:gd name="T1" fmla="*/ 0 h 31"/>
                  <a:gd name="T2" fmla="*/ 10 w 10"/>
                  <a:gd name="T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31">
                    <a:moveTo>
                      <a:pt x="0" y="0"/>
                    </a:moveTo>
                    <a:cubicBezTo>
                      <a:pt x="0" y="11"/>
                      <a:pt x="3" y="22"/>
                      <a:pt x="10" y="3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6" name="Freeform 59">
                <a:extLst>
                  <a:ext uri="{FF2B5EF4-FFF2-40B4-BE49-F238E27FC236}">
                    <a16:creationId xmlns:a16="http://schemas.microsoft.com/office/drawing/2014/main" id="{66E279D6-69CD-3EB1-A741-A84D082F2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690" y="4411738"/>
                <a:ext cx="48433" cy="59491"/>
              </a:xfrm>
              <a:custGeom>
                <a:avLst/>
                <a:gdLst>
                  <a:gd name="T0" fmla="*/ 0 w 13"/>
                  <a:gd name="T1" fmla="*/ 0 h 15"/>
                  <a:gd name="T2" fmla="*/ 13 w 13"/>
                  <a:gd name="T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15">
                    <a:moveTo>
                      <a:pt x="0" y="0"/>
                    </a:moveTo>
                    <a:cubicBezTo>
                      <a:pt x="4" y="5"/>
                      <a:pt x="9" y="10"/>
                      <a:pt x="13" y="15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7" name="Oval 60">
                <a:extLst>
                  <a:ext uri="{FF2B5EF4-FFF2-40B4-BE49-F238E27FC236}">
                    <a16:creationId xmlns:a16="http://schemas.microsoft.com/office/drawing/2014/main" id="{26A627D2-1229-D3DB-7D9A-7FAEA0F45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9991" y="3776272"/>
                <a:ext cx="289293" cy="297453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8" name="Oval 61">
                <a:extLst>
                  <a:ext uri="{FF2B5EF4-FFF2-40B4-BE49-F238E27FC236}">
                    <a16:creationId xmlns:a16="http://schemas.microsoft.com/office/drawing/2014/main" id="{86FCA984-1FA9-752E-E824-1ADA1A1ED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168" y="3842522"/>
                <a:ext cx="87704" cy="94644"/>
              </a:xfrm>
              <a:prstGeom prst="ellipse">
                <a:avLst/>
              </a:pr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9" name="Freeform 62">
                <a:extLst>
                  <a:ext uri="{FF2B5EF4-FFF2-40B4-BE49-F238E27FC236}">
                    <a16:creationId xmlns:a16="http://schemas.microsoft.com/office/drawing/2014/main" id="{E01F8F96-1A81-3227-8306-81B4FF4E69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3876" y="3889844"/>
                <a:ext cx="75923" cy="121685"/>
              </a:xfrm>
              <a:custGeom>
                <a:avLst/>
                <a:gdLst>
                  <a:gd name="T0" fmla="*/ 19 w 20"/>
                  <a:gd name="T1" fmla="*/ 0 h 31"/>
                  <a:gd name="T2" fmla="*/ 0 w 20"/>
                  <a:gd name="T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0" h="31">
                    <a:moveTo>
                      <a:pt x="19" y="0"/>
                    </a:moveTo>
                    <a:cubicBezTo>
                      <a:pt x="20" y="8"/>
                      <a:pt x="17" y="24"/>
                      <a:pt x="0" y="3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0" name="Freeform 63">
                <a:extLst>
                  <a:ext uri="{FF2B5EF4-FFF2-40B4-BE49-F238E27FC236}">
                    <a16:creationId xmlns:a16="http://schemas.microsoft.com/office/drawing/2014/main" id="{895467D0-DFE4-4C68-3136-8B040388BA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584" y="4564520"/>
                <a:ext cx="342964" cy="352886"/>
              </a:xfrm>
              <a:custGeom>
                <a:avLst/>
                <a:gdLst>
                  <a:gd name="T0" fmla="*/ 74 w 90"/>
                  <a:gd name="T1" fmla="*/ 90 h 90"/>
                  <a:gd name="T2" fmla="*/ 15 w 90"/>
                  <a:gd name="T3" fmla="*/ 90 h 90"/>
                  <a:gd name="T4" fmla="*/ 0 w 90"/>
                  <a:gd name="T5" fmla="*/ 74 h 90"/>
                  <a:gd name="T6" fmla="*/ 1 w 90"/>
                  <a:gd name="T7" fmla="*/ 42 h 90"/>
                  <a:gd name="T8" fmla="*/ 0 w 90"/>
                  <a:gd name="T9" fmla="*/ 15 h 90"/>
                  <a:gd name="T10" fmla="*/ 4 w 90"/>
                  <a:gd name="T11" fmla="*/ 4 h 90"/>
                  <a:gd name="T12" fmla="*/ 15 w 90"/>
                  <a:gd name="T13" fmla="*/ 0 h 90"/>
                  <a:gd name="T14" fmla="*/ 74 w 90"/>
                  <a:gd name="T15" fmla="*/ 0 h 90"/>
                  <a:gd name="T16" fmla="*/ 90 w 90"/>
                  <a:gd name="T17" fmla="*/ 15 h 90"/>
                  <a:gd name="T18" fmla="*/ 90 w 90"/>
                  <a:gd name="T19" fmla="*/ 44 h 90"/>
                  <a:gd name="T20" fmla="*/ 90 w 90"/>
                  <a:gd name="T21" fmla="*/ 74 h 90"/>
                  <a:gd name="T22" fmla="*/ 85 w 90"/>
                  <a:gd name="T23" fmla="*/ 85 h 90"/>
                  <a:gd name="T24" fmla="*/ 74 w 90"/>
                  <a:gd name="T25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90">
                    <a:moveTo>
                      <a:pt x="74" y="90"/>
                    </a:moveTo>
                    <a:cubicBezTo>
                      <a:pt x="15" y="90"/>
                      <a:pt x="15" y="90"/>
                      <a:pt x="15" y="90"/>
                    </a:cubicBezTo>
                    <a:cubicBezTo>
                      <a:pt x="7" y="90"/>
                      <a:pt x="0" y="83"/>
                      <a:pt x="0" y="74"/>
                    </a:cubicBezTo>
                    <a:cubicBezTo>
                      <a:pt x="1" y="65"/>
                      <a:pt x="1" y="54"/>
                      <a:pt x="1" y="42"/>
                    </a:cubicBezTo>
                    <a:cubicBezTo>
                      <a:pt x="1" y="33"/>
                      <a:pt x="1" y="24"/>
                      <a:pt x="0" y="15"/>
                    </a:cubicBezTo>
                    <a:cubicBezTo>
                      <a:pt x="0" y="14"/>
                      <a:pt x="0" y="9"/>
                      <a:pt x="4" y="4"/>
                    </a:cubicBezTo>
                    <a:cubicBezTo>
                      <a:pt x="7" y="2"/>
                      <a:pt x="11" y="0"/>
                      <a:pt x="1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3" y="0"/>
                      <a:pt x="90" y="7"/>
                      <a:pt x="90" y="15"/>
                    </a:cubicBezTo>
                    <a:cubicBezTo>
                      <a:pt x="90" y="25"/>
                      <a:pt x="90" y="34"/>
                      <a:pt x="90" y="44"/>
                    </a:cubicBezTo>
                    <a:cubicBezTo>
                      <a:pt x="90" y="55"/>
                      <a:pt x="90" y="65"/>
                      <a:pt x="90" y="74"/>
                    </a:cubicBezTo>
                    <a:cubicBezTo>
                      <a:pt x="90" y="75"/>
                      <a:pt x="90" y="81"/>
                      <a:pt x="85" y="85"/>
                    </a:cubicBezTo>
                    <a:cubicBezTo>
                      <a:pt x="82" y="88"/>
                      <a:pt x="79" y="90"/>
                      <a:pt x="74" y="9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1" name="Freeform 64">
                <a:extLst>
                  <a:ext uri="{FF2B5EF4-FFF2-40B4-BE49-F238E27FC236}">
                    <a16:creationId xmlns:a16="http://schemas.microsoft.com/office/drawing/2014/main" id="{CE9C2210-31E1-B3A6-9663-B252F53F0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7369" y="4611843"/>
                <a:ext cx="342964" cy="352886"/>
              </a:xfrm>
              <a:custGeom>
                <a:avLst/>
                <a:gdLst>
                  <a:gd name="T0" fmla="*/ 90 w 90"/>
                  <a:gd name="T1" fmla="*/ 78 h 90"/>
                  <a:gd name="T2" fmla="*/ 86 w 90"/>
                  <a:gd name="T3" fmla="*/ 85 h 90"/>
                  <a:gd name="T4" fmla="*/ 75 w 90"/>
                  <a:gd name="T5" fmla="*/ 90 h 90"/>
                  <a:gd name="T6" fmla="*/ 16 w 90"/>
                  <a:gd name="T7" fmla="*/ 90 h 90"/>
                  <a:gd name="T8" fmla="*/ 0 w 90"/>
                  <a:gd name="T9" fmla="*/ 74 h 90"/>
                  <a:gd name="T10" fmla="*/ 2 w 90"/>
                  <a:gd name="T11" fmla="*/ 42 h 90"/>
                  <a:gd name="T12" fmla="*/ 0 w 90"/>
                  <a:gd name="T13" fmla="*/ 15 h 90"/>
                  <a:gd name="T14" fmla="*/ 5 w 90"/>
                  <a:gd name="T15" fmla="*/ 4 h 90"/>
                  <a:gd name="T16" fmla="*/ 16 w 90"/>
                  <a:gd name="T1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90">
                    <a:moveTo>
                      <a:pt x="90" y="78"/>
                    </a:moveTo>
                    <a:cubicBezTo>
                      <a:pt x="90" y="79"/>
                      <a:pt x="90" y="81"/>
                      <a:pt x="86" y="85"/>
                    </a:cubicBezTo>
                    <a:cubicBezTo>
                      <a:pt x="83" y="88"/>
                      <a:pt x="79" y="90"/>
                      <a:pt x="75" y="90"/>
                    </a:cubicBezTo>
                    <a:cubicBezTo>
                      <a:pt x="16" y="90"/>
                      <a:pt x="16" y="90"/>
                      <a:pt x="16" y="90"/>
                    </a:cubicBezTo>
                    <a:cubicBezTo>
                      <a:pt x="7" y="90"/>
                      <a:pt x="0" y="83"/>
                      <a:pt x="0" y="74"/>
                    </a:cubicBezTo>
                    <a:cubicBezTo>
                      <a:pt x="1" y="65"/>
                      <a:pt x="2" y="54"/>
                      <a:pt x="2" y="42"/>
                    </a:cubicBezTo>
                    <a:cubicBezTo>
                      <a:pt x="2" y="33"/>
                      <a:pt x="1" y="24"/>
                      <a:pt x="0" y="15"/>
                    </a:cubicBezTo>
                    <a:cubicBezTo>
                      <a:pt x="0" y="14"/>
                      <a:pt x="0" y="9"/>
                      <a:pt x="5" y="4"/>
                    </a:cubicBezTo>
                    <a:cubicBezTo>
                      <a:pt x="8" y="2"/>
                      <a:pt x="11" y="0"/>
                      <a:pt x="16" y="0"/>
                    </a:cubicBezTo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2" name="Freeform 65">
                <a:extLst>
                  <a:ext uri="{FF2B5EF4-FFF2-40B4-BE49-F238E27FC236}">
                    <a16:creationId xmlns:a16="http://schemas.microsoft.com/office/drawing/2014/main" id="{ADD7815B-DAA7-2B00-E310-CB6610962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5139" y="4678093"/>
                <a:ext cx="3927" cy="121685"/>
              </a:xfrm>
              <a:custGeom>
                <a:avLst/>
                <a:gdLst>
                  <a:gd name="T0" fmla="*/ 0 w 1"/>
                  <a:gd name="T1" fmla="*/ 0 h 31"/>
                  <a:gd name="T2" fmla="*/ 1 w 1"/>
                  <a:gd name="T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1">
                    <a:moveTo>
                      <a:pt x="0" y="0"/>
                    </a:moveTo>
                    <a:cubicBezTo>
                      <a:pt x="0" y="10"/>
                      <a:pt x="1" y="22"/>
                      <a:pt x="1" y="3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3" name="Freeform 66">
                <a:extLst>
                  <a:ext uri="{FF2B5EF4-FFF2-40B4-BE49-F238E27FC236}">
                    <a16:creationId xmlns:a16="http://schemas.microsoft.com/office/drawing/2014/main" id="{8D7EBEEB-A960-7DBB-12DF-4539615C6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4924" y="4741640"/>
                <a:ext cx="117812" cy="4056"/>
              </a:xfrm>
              <a:custGeom>
                <a:avLst/>
                <a:gdLst>
                  <a:gd name="T0" fmla="*/ 0 w 31"/>
                  <a:gd name="T1" fmla="*/ 0 h 1"/>
                  <a:gd name="T2" fmla="*/ 31 w 3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1" h="1">
                    <a:moveTo>
                      <a:pt x="0" y="0"/>
                    </a:moveTo>
                    <a:cubicBezTo>
                      <a:pt x="10" y="0"/>
                      <a:pt x="21" y="1"/>
                      <a:pt x="31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4" name="Freeform 67">
                <a:extLst>
                  <a:ext uri="{FF2B5EF4-FFF2-40B4-BE49-F238E27FC236}">
                    <a16:creationId xmlns:a16="http://schemas.microsoft.com/office/drawing/2014/main" id="{F6E69E19-3B96-0D18-3A02-7461F18F99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5423" y="2445848"/>
                <a:ext cx="498737" cy="191992"/>
              </a:xfrm>
              <a:custGeom>
                <a:avLst/>
                <a:gdLst>
                  <a:gd name="T0" fmla="*/ 51 w 131"/>
                  <a:gd name="T1" fmla="*/ 49 h 49"/>
                  <a:gd name="T2" fmla="*/ 131 w 131"/>
                  <a:gd name="T3" fmla="*/ 0 h 49"/>
                  <a:gd name="T4" fmla="*/ 0 w 131"/>
                  <a:gd name="T5" fmla="*/ 26 h 49"/>
                  <a:gd name="T6" fmla="*/ 51 w 131"/>
                  <a:gd name="T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49">
                    <a:moveTo>
                      <a:pt x="51" y="49"/>
                    </a:moveTo>
                    <a:cubicBezTo>
                      <a:pt x="78" y="33"/>
                      <a:pt x="104" y="16"/>
                      <a:pt x="131" y="0"/>
                    </a:cubicBezTo>
                    <a:cubicBezTo>
                      <a:pt x="86" y="5"/>
                      <a:pt x="43" y="15"/>
                      <a:pt x="0" y="26"/>
                    </a:cubicBezTo>
                    <a:cubicBezTo>
                      <a:pt x="17" y="33"/>
                      <a:pt x="34" y="41"/>
                      <a:pt x="51" y="49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5" name="Freeform 68">
                <a:extLst>
                  <a:ext uri="{FF2B5EF4-FFF2-40B4-BE49-F238E27FC236}">
                    <a16:creationId xmlns:a16="http://schemas.microsoft.com/office/drawing/2014/main" id="{F90F6BFF-F4F6-CCAA-A2F4-1C6365F06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8901" y="2449903"/>
                <a:ext cx="251332" cy="443475"/>
              </a:xfrm>
              <a:custGeom>
                <a:avLst/>
                <a:gdLst>
                  <a:gd name="T0" fmla="*/ 66 w 66"/>
                  <a:gd name="T1" fmla="*/ 0 h 113"/>
                  <a:gd name="T2" fmla="*/ 0 w 66"/>
                  <a:gd name="T3" fmla="*/ 59 h 113"/>
                  <a:gd name="T4" fmla="*/ 17 w 66"/>
                  <a:gd name="T5" fmla="*/ 113 h 113"/>
                  <a:gd name="T6" fmla="*/ 66 w 66"/>
                  <a:gd name="T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113">
                    <a:moveTo>
                      <a:pt x="66" y="0"/>
                    </a:moveTo>
                    <a:cubicBezTo>
                      <a:pt x="46" y="22"/>
                      <a:pt x="24" y="42"/>
                      <a:pt x="0" y="59"/>
                    </a:cubicBezTo>
                    <a:cubicBezTo>
                      <a:pt x="6" y="77"/>
                      <a:pt x="11" y="95"/>
                      <a:pt x="17" y="113"/>
                    </a:cubicBezTo>
                    <a:cubicBezTo>
                      <a:pt x="35" y="75"/>
                      <a:pt x="54" y="34"/>
                      <a:pt x="66" y="0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6" name="Freeform 69">
                <a:extLst>
                  <a:ext uri="{FF2B5EF4-FFF2-40B4-BE49-F238E27FC236}">
                    <a16:creationId xmlns:a16="http://schemas.microsoft.com/office/drawing/2014/main" id="{7EB0F4A4-7D35-BB0A-769C-D2C579F8D9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1089" y="2637840"/>
                <a:ext cx="117812" cy="113573"/>
              </a:xfrm>
              <a:custGeom>
                <a:avLst/>
                <a:gdLst>
                  <a:gd name="T0" fmla="*/ 18 w 31"/>
                  <a:gd name="T1" fmla="*/ 0 h 29"/>
                  <a:gd name="T2" fmla="*/ 0 w 31"/>
                  <a:gd name="T3" fmla="*/ 29 h 29"/>
                  <a:gd name="T4" fmla="*/ 31 w 31"/>
                  <a:gd name="T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29">
                    <a:moveTo>
                      <a:pt x="18" y="0"/>
                    </a:moveTo>
                    <a:cubicBezTo>
                      <a:pt x="12" y="10"/>
                      <a:pt x="5" y="19"/>
                      <a:pt x="0" y="29"/>
                    </a:cubicBezTo>
                    <a:cubicBezTo>
                      <a:pt x="10" y="24"/>
                      <a:pt x="22" y="19"/>
                      <a:pt x="31" y="1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7" name="Freeform 70">
                <a:extLst>
                  <a:ext uri="{FF2B5EF4-FFF2-40B4-BE49-F238E27FC236}">
                    <a16:creationId xmlns:a16="http://schemas.microsoft.com/office/drawing/2014/main" id="{036A33E1-DD93-B325-D41D-314494CFC8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690" y="2359316"/>
                <a:ext cx="337727" cy="22985"/>
              </a:xfrm>
              <a:custGeom>
                <a:avLst/>
                <a:gdLst>
                  <a:gd name="T0" fmla="*/ 0 w 89"/>
                  <a:gd name="T1" fmla="*/ 0 h 6"/>
                  <a:gd name="T2" fmla="*/ 89 w 89"/>
                  <a:gd name="T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9" h="6">
                    <a:moveTo>
                      <a:pt x="0" y="0"/>
                    </a:moveTo>
                    <a:cubicBezTo>
                      <a:pt x="30" y="2"/>
                      <a:pt x="59" y="4"/>
                      <a:pt x="89" y="6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8" name="Freeform 72">
                <a:extLst>
                  <a:ext uri="{FF2B5EF4-FFF2-40B4-BE49-F238E27FC236}">
                    <a16:creationId xmlns:a16="http://schemas.microsoft.com/office/drawing/2014/main" id="{8E8C225C-0D56-1C7B-69BB-33B8EE005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5588" y="2689218"/>
                <a:ext cx="490883" cy="505669"/>
              </a:xfrm>
              <a:custGeom>
                <a:avLst/>
                <a:gdLst>
                  <a:gd name="T0" fmla="*/ 129 w 129"/>
                  <a:gd name="T1" fmla="*/ 64 h 129"/>
                  <a:gd name="T2" fmla="*/ 64 w 129"/>
                  <a:gd name="T3" fmla="*/ 129 h 129"/>
                  <a:gd name="T4" fmla="*/ 0 w 129"/>
                  <a:gd name="T5" fmla="*/ 64 h 129"/>
                  <a:gd name="T6" fmla="*/ 64 w 129"/>
                  <a:gd name="T7" fmla="*/ 0 h 129"/>
                  <a:gd name="T8" fmla="*/ 129 w 129"/>
                  <a:gd name="T9" fmla="*/ 64 h 129"/>
                  <a:gd name="T10" fmla="*/ 129 w 129"/>
                  <a:gd name="T11" fmla="*/ 64 h 129"/>
                  <a:gd name="T12" fmla="*/ 129 w 129"/>
                  <a:gd name="T13" fmla="*/ 6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29">
                    <a:moveTo>
                      <a:pt x="129" y="64"/>
                    </a:moveTo>
                    <a:cubicBezTo>
                      <a:pt x="129" y="100"/>
                      <a:pt x="100" y="129"/>
                      <a:pt x="64" y="129"/>
                    </a:cubicBezTo>
                    <a:cubicBezTo>
                      <a:pt x="28" y="129"/>
                      <a:pt x="0" y="100"/>
                      <a:pt x="0" y="64"/>
                    </a:cubicBezTo>
                    <a:cubicBezTo>
                      <a:pt x="0" y="29"/>
                      <a:pt x="28" y="0"/>
                      <a:pt x="64" y="0"/>
                    </a:cubicBezTo>
                    <a:cubicBezTo>
                      <a:pt x="100" y="0"/>
                      <a:pt x="129" y="29"/>
                      <a:pt x="129" y="64"/>
                    </a:cubicBezTo>
                    <a:close/>
                    <a:moveTo>
                      <a:pt x="129" y="64"/>
                    </a:moveTo>
                    <a:cubicBezTo>
                      <a:pt x="129" y="64"/>
                      <a:pt x="129" y="64"/>
                      <a:pt x="129" y="64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9" name="Freeform 73">
                <a:extLst>
                  <a:ext uri="{FF2B5EF4-FFF2-40B4-BE49-F238E27FC236}">
                    <a16:creationId xmlns:a16="http://schemas.microsoft.com/office/drawing/2014/main" id="{4CCF8D96-8186-346B-1814-5E32A6ACE8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22928" y="2759525"/>
                <a:ext cx="287985" cy="360999"/>
              </a:xfrm>
              <a:custGeom>
                <a:avLst/>
                <a:gdLst>
                  <a:gd name="T0" fmla="*/ 39 w 76"/>
                  <a:gd name="T1" fmla="*/ 6 h 92"/>
                  <a:gd name="T2" fmla="*/ 69 w 76"/>
                  <a:gd name="T3" fmla="*/ 28 h 92"/>
                  <a:gd name="T4" fmla="*/ 45 w 76"/>
                  <a:gd name="T5" fmla="*/ 64 h 92"/>
                  <a:gd name="T6" fmla="*/ 43 w 76"/>
                  <a:gd name="T7" fmla="*/ 64 h 92"/>
                  <a:gd name="T8" fmla="*/ 32 w 76"/>
                  <a:gd name="T9" fmla="*/ 59 h 92"/>
                  <a:gd name="T10" fmla="*/ 22 w 76"/>
                  <a:gd name="T11" fmla="*/ 86 h 92"/>
                  <a:gd name="T12" fmla="*/ 20 w 76"/>
                  <a:gd name="T13" fmla="*/ 86 h 92"/>
                  <a:gd name="T14" fmla="*/ 26 w 76"/>
                  <a:gd name="T15" fmla="*/ 44 h 92"/>
                  <a:gd name="T16" fmla="*/ 34 w 76"/>
                  <a:gd name="T17" fmla="*/ 24 h 92"/>
                  <a:gd name="T18" fmla="*/ 37 w 76"/>
                  <a:gd name="T19" fmla="*/ 24 h 92"/>
                  <a:gd name="T20" fmla="*/ 41 w 76"/>
                  <a:gd name="T21" fmla="*/ 56 h 92"/>
                  <a:gd name="T22" fmla="*/ 43 w 76"/>
                  <a:gd name="T23" fmla="*/ 56 h 92"/>
                  <a:gd name="T24" fmla="*/ 53 w 76"/>
                  <a:gd name="T25" fmla="*/ 19 h 92"/>
                  <a:gd name="T26" fmla="*/ 39 w 76"/>
                  <a:gd name="T27" fmla="*/ 13 h 92"/>
                  <a:gd name="T28" fmla="*/ 16 w 76"/>
                  <a:gd name="T29" fmla="*/ 39 h 92"/>
                  <a:gd name="T30" fmla="*/ 18 w 76"/>
                  <a:gd name="T31" fmla="*/ 52 h 92"/>
                  <a:gd name="T32" fmla="*/ 7 w 76"/>
                  <a:gd name="T33" fmla="*/ 34 h 92"/>
                  <a:gd name="T34" fmla="*/ 34 w 76"/>
                  <a:gd name="T35" fmla="*/ 6 h 92"/>
                  <a:gd name="T36" fmla="*/ 39 w 76"/>
                  <a:gd name="T37" fmla="*/ 6 h 92"/>
                  <a:gd name="T38" fmla="*/ 39 w 76"/>
                  <a:gd name="T39" fmla="*/ 0 h 92"/>
                  <a:gd name="T40" fmla="*/ 33 w 76"/>
                  <a:gd name="T41" fmla="*/ 0 h 92"/>
                  <a:gd name="T42" fmla="*/ 1 w 76"/>
                  <a:gd name="T43" fmla="*/ 34 h 92"/>
                  <a:gd name="T44" fmla="*/ 16 w 76"/>
                  <a:gd name="T45" fmla="*/ 58 h 92"/>
                  <a:gd name="T46" fmla="*/ 17 w 76"/>
                  <a:gd name="T47" fmla="*/ 91 h 92"/>
                  <a:gd name="T48" fmla="*/ 18 w 76"/>
                  <a:gd name="T49" fmla="*/ 92 h 92"/>
                  <a:gd name="T50" fmla="*/ 22 w 76"/>
                  <a:gd name="T51" fmla="*/ 92 h 92"/>
                  <a:gd name="T52" fmla="*/ 37 w 76"/>
                  <a:gd name="T53" fmla="*/ 69 h 92"/>
                  <a:gd name="T54" fmla="*/ 43 w 76"/>
                  <a:gd name="T55" fmla="*/ 70 h 92"/>
                  <a:gd name="T56" fmla="*/ 45 w 76"/>
                  <a:gd name="T57" fmla="*/ 70 h 92"/>
                  <a:gd name="T58" fmla="*/ 66 w 76"/>
                  <a:gd name="T59" fmla="*/ 61 h 92"/>
                  <a:gd name="T60" fmla="*/ 75 w 76"/>
                  <a:gd name="T61" fmla="*/ 27 h 92"/>
                  <a:gd name="T62" fmla="*/ 39 w 76"/>
                  <a:gd name="T63" fmla="*/ 0 h 92"/>
                  <a:gd name="T64" fmla="*/ 42 w 76"/>
                  <a:gd name="T65" fmla="*/ 50 h 92"/>
                  <a:gd name="T66" fmla="*/ 44 w 76"/>
                  <a:gd name="T67" fmla="*/ 42 h 92"/>
                  <a:gd name="T68" fmla="*/ 40 w 76"/>
                  <a:gd name="T69" fmla="*/ 19 h 92"/>
                  <a:gd name="T70" fmla="*/ 49 w 76"/>
                  <a:gd name="T71" fmla="*/ 23 h 92"/>
                  <a:gd name="T72" fmla="*/ 50 w 76"/>
                  <a:gd name="T73" fmla="*/ 44 h 92"/>
                  <a:gd name="T74" fmla="*/ 43 w 76"/>
                  <a:gd name="T75" fmla="*/ 50 h 92"/>
                  <a:gd name="T76" fmla="*/ 42 w 76"/>
                  <a:gd name="T77" fmla="*/ 50 h 92"/>
                  <a:gd name="T78" fmla="*/ 42 w 76"/>
                  <a:gd name="T79" fmla="*/ 5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6" h="92">
                    <a:moveTo>
                      <a:pt x="39" y="6"/>
                    </a:moveTo>
                    <a:cubicBezTo>
                      <a:pt x="54" y="6"/>
                      <a:pt x="67" y="14"/>
                      <a:pt x="69" y="28"/>
                    </a:cubicBezTo>
                    <a:cubicBezTo>
                      <a:pt x="71" y="46"/>
                      <a:pt x="62" y="64"/>
                      <a:pt x="45" y="64"/>
                    </a:cubicBezTo>
                    <a:cubicBezTo>
                      <a:pt x="44" y="64"/>
                      <a:pt x="44" y="64"/>
                      <a:pt x="43" y="64"/>
                    </a:cubicBezTo>
                    <a:cubicBezTo>
                      <a:pt x="38" y="64"/>
                      <a:pt x="36" y="61"/>
                      <a:pt x="32" y="59"/>
                    </a:cubicBezTo>
                    <a:cubicBezTo>
                      <a:pt x="30" y="69"/>
                      <a:pt x="29" y="86"/>
                      <a:pt x="22" y="86"/>
                    </a:cubicBezTo>
                    <a:cubicBezTo>
                      <a:pt x="21" y="86"/>
                      <a:pt x="21" y="86"/>
                      <a:pt x="20" y="86"/>
                    </a:cubicBezTo>
                    <a:cubicBezTo>
                      <a:pt x="13" y="81"/>
                      <a:pt x="24" y="57"/>
                      <a:pt x="26" y="44"/>
                    </a:cubicBezTo>
                    <a:cubicBezTo>
                      <a:pt x="22" y="37"/>
                      <a:pt x="26" y="24"/>
                      <a:pt x="34" y="24"/>
                    </a:cubicBezTo>
                    <a:cubicBezTo>
                      <a:pt x="34" y="24"/>
                      <a:pt x="35" y="24"/>
                      <a:pt x="37" y="24"/>
                    </a:cubicBezTo>
                    <a:cubicBezTo>
                      <a:pt x="48" y="29"/>
                      <a:pt x="26" y="53"/>
                      <a:pt x="41" y="56"/>
                    </a:cubicBezTo>
                    <a:cubicBezTo>
                      <a:pt x="42" y="56"/>
                      <a:pt x="43" y="56"/>
                      <a:pt x="43" y="56"/>
                    </a:cubicBezTo>
                    <a:cubicBezTo>
                      <a:pt x="57" y="56"/>
                      <a:pt x="63" y="28"/>
                      <a:pt x="53" y="19"/>
                    </a:cubicBezTo>
                    <a:cubicBezTo>
                      <a:pt x="49" y="15"/>
                      <a:pt x="44" y="13"/>
                      <a:pt x="39" y="13"/>
                    </a:cubicBezTo>
                    <a:cubicBezTo>
                      <a:pt x="27" y="13"/>
                      <a:pt x="14" y="25"/>
                      <a:pt x="16" y="39"/>
                    </a:cubicBezTo>
                    <a:cubicBezTo>
                      <a:pt x="17" y="44"/>
                      <a:pt x="22" y="45"/>
                      <a:pt x="18" y="52"/>
                    </a:cubicBezTo>
                    <a:cubicBezTo>
                      <a:pt x="9" y="50"/>
                      <a:pt x="7" y="43"/>
                      <a:pt x="7" y="34"/>
                    </a:cubicBezTo>
                    <a:cubicBezTo>
                      <a:pt x="7" y="19"/>
                      <a:pt x="21" y="8"/>
                      <a:pt x="34" y="6"/>
                    </a:cubicBezTo>
                    <a:cubicBezTo>
                      <a:pt x="36" y="6"/>
                      <a:pt x="37" y="6"/>
                      <a:pt x="39" y="6"/>
                    </a:cubicBezTo>
                    <a:moveTo>
                      <a:pt x="39" y="0"/>
                    </a:moveTo>
                    <a:cubicBezTo>
                      <a:pt x="37" y="0"/>
                      <a:pt x="35" y="0"/>
                      <a:pt x="33" y="0"/>
                    </a:cubicBezTo>
                    <a:cubicBezTo>
                      <a:pt x="18" y="2"/>
                      <a:pt x="2" y="14"/>
                      <a:pt x="1" y="34"/>
                    </a:cubicBezTo>
                    <a:cubicBezTo>
                      <a:pt x="0" y="50"/>
                      <a:pt x="9" y="56"/>
                      <a:pt x="16" y="58"/>
                    </a:cubicBezTo>
                    <a:cubicBezTo>
                      <a:pt x="12" y="73"/>
                      <a:pt x="8" y="86"/>
                      <a:pt x="17" y="91"/>
                    </a:cubicBezTo>
                    <a:cubicBezTo>
                      <a:pt x="17" y="91"/>
                      <a:pt x="18" y="91"/>
                      <a:pt x="18" y="92"/>
                    </a:cubicBezTo>
                    <a:cubicBezTo>
                      <a:pt x="19" y="92"/>
                      <a:pt x="21" y="92"/>
                      <a:pt x="22" y="92"/>
                    </a:cubicBezTo>
                    <a:cubicBezTo>
                      <a:pt x="32" y="92"/>
                      <a:pt x="35" y="81"/>
                      <a:pt x="37" y="69"/>
                    </a:cubicBezTo>
                    <a:cubicBezTo>
                      <a:pt x="38" y="69"/>
                      <a:pt x="40" y="70"/>
                      <a:pt x="43" y="70"/>
                    </a:cubicBezTo>
                    <a:cubicBezTo>
                      <a:pt x="43" y="70"/>
                      <a:pt x="44" y="70"/>
                      <a:pt x="45" y="70"/>
                    </a:cubicBezTo>
                    <a:cubicBezTo>
                      <a:pt x="53" y="70"/>
                      <a:pt x="60" y="67"/>
                      <a:pt x="66" y="61"/>
                    </a:cubicBezTo>
                    <a:cubicBezTo>
                      <a:pt x="73" y="52"/>
                      <a:pt x="76" y="40"/>
                      <a:pt x="75" y="27"/>
                    </a:cubicBezTo>
                    <a:cubicBezTo>
                      <a:pt x="72" y="11"/>
                      <a:pt x="58" y="0"/>
                      <a:pt x="39" y="0"/>
                    </a:cubicBezTo>
                    <a:close/>
                    <a:moveTo>
                      <a:pt x="42" y="50"/>
                    </a:moveTo>
                    <a:cubicBezTo>
                      <a:pt x="42" y="48"/>
                      <a:pt x="43" y="44"/>
                      <a:pt x="44" y="42"/>
                    </a:cubicBezTo>
                    <a:cubicBezTo>
                      <a:pt x="46" y="35"/>
                      <a:pt x="49" y="24"/>
                      <a:pt x="40" y="19"/>
                    </a:cubicBezTo>
                    <a:cubicBezTo>
                      <a:pt x="43" y="20"/>
                      <a:pt x="46" y="20"/>
                      <a:pt x="49" y="23"/>
                    </a:cubicBezTo>
                    <a:cubicBezTo>
                      <a:pt x="53" y="27"/>
                      <a:pt x="53" y="36"/>
                      <a:pt x="50" y="44"/>
                    </a:cubicBezTo>
                    <a:cubicBezTo>
                      <a:pt x="49" y="46"/>
                      <a:pt x="47" y="50"/>
                      <a:pt x="43" y="50"/>
                    </a:cubicBezTo>
                    <a:cubicBezTo>
                      <a:pt x="43" y="50"/>
                      <a:pt x="43" y="50"/>
                      <a:pt x="42" y="50"/>
                    </a:cubicBezTo>
                    <a:cubicBezTo>
                      <a:pt x="42" y="50"/>
                      <a:pt x="42" y="50"/>
                      <a:pt x="42" y="5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0" name="Freeform 74">
                <a:extLst>
                  <a:ext uri="{FF2B5EF4-FFF2-40B4-BE49-F238E27FC236}">
                    <a16:creationId xmlns:a16="http://schemas.microsoft.com/office/drawing/2014/main" id="{A99779E6-FDC4-1A83-B632-E5096FCC7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4748" y="2256560"/>
                <a:ext cx="418887" cy="455643"/>
              </a:xfrm>
              <a:custGeom>
                <a:avLst/>
                <a:gdLst>
                  <a:gd name="T0" fmla="*/ 102 w 110"/>
                  <a:gd name="T1" fmla="*/ 45 h 116"/>
                  <a:gd name="T2" fmla="*/ 57 w 110"/>
                  <a:gd name="T3" fmla="*/ 1 h 116"/>
                  <a:gd name="T4" fmla="*/ 52 w 110"/>
                  <a:gd name="T5" fmla="*/ 1 h 116"/>
                  <a:gd name="T6" fmla="*/ 6 w 110"/>
                  <a:gd name="T7" fmla="*/ 47 h 116"/>
                  <a:gd name="T8" fmla="*/ 0 w 110"/>
                  <a:gd name="T9" fmla="*/ 61 h 116"/>
                  <a:gd name="T10" fmla="*/ 0 w 110"/>
                  <a:gd name="T11" fmla="*/ 113 h 116"/>
                  <a:gd name="T12" fmla="*/ 3 w 110"/>
                  <a:gd name="T13" fmla="*/ 116 h 116"/>
                  <a:gd name="T14" fmla="*/ 28 w 110"/>
                  <a:gd name="T15" fmla="*/ 116 h 116"/>
                  <a:gd name="T16" fmla="*/ 41 w 110"/>
                  <a:gd name="T17" fmla="*/ 103 h 116"/>
                  <a:gd name="T18" fmla="*/ 41 w 110"/>
                  <a:gd name="T19" fmla="*/ 73 h 116"/>
                  <a:gd name="T20" fmla="*/ 52 w 110"/>
                  <a:gd name="T21" fmla="*/ 62 h 116"/>
                  <a:gd name="T22" fmla="*/ 58 w 110"/>
                  <a:gd name="T23" fmla="*/ 62 h 116"/>
                  <a:gd name="T24" fmla="*/ 69 w 110"/>
                  <a:gd name="T25" fmla="*/ 73 h 116"/>
                  <a:gd name="T26" fmla="*/ 69 w 110"/>
                  <a:gd name="T27" fmla="*/ 104 h 116"/>
                  <a:gd name="T28" fmla="*/ 80 w 110"/>
                  <a:gd name="T29" fmla="*/ 116 h 116"/>
                  <a:gd name="T30" fmla="*/ 106 w 110"/>
                  <a:gd name="T31" fmla="*/ 116 h 116"/>
                  <a:gd name="T32" fmla="*/ 110 w 110"/>
                  <a:gd name="T33" fmla="*/ 113 h 116"/>
                  <a:gd name="T34" fmla="*/ 110 w 110"/>
                  <a:gd name="T35" fmla="*/ 63 h 116"/>
                  <a:gd name="T36" fmla="*/ 102 w 110"/>
                  <a:gd name="T37" fmla="*/ 4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0" h="116">
                    <a:moveTo>
                      <a:pt x="102" y="45"/>
                    </a:moveTo>
                    <a:cubicBezTo>
                      <a:pt x="57" y="1"/>
                      <a:pt x="57" y="1"/>
                      <a:pt x="57" y="1"/>
                    </a:cubicBezTo>
                    <a:cubicBezTo>
                      <a:pt x="56" y="0"/>
                      <a:pt x="54" y="0"/>
                      <a:pt x="52" y="1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2" y="51"/>
                      <a:pt x="0" y="56"/>
                      <a:pt x="0" y="61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5"/>
                      <a:pt x="1" y="116"/>
                      <a:pt x="3" y="116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35" y="116"/>
                      <a:pt x="41" y="110"/>
                      <a:pt x="41" y="103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67"/>
                      <a:pt x="46" y="62"/>
                      <a:pt x="52" y="62"/>
                    </a:cubicBezTo>
                    <a:cubicBezTo>
                      <a:pt x="58" y="62"/>
                      <a:pt x="58" y="62"/>
                      <a:pt x="58" y="62"/>
                    </a:cubicBezTo>
                    <a:cubicBezTo>
                      <a:pt x="64" y="62"/>
                      <a:pt x="69" y="67"/>
                      <a:pt x="69" y="73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9" y="111"/>
                      <a:pt x="74" y="116"/>
                      <a:pt x="80" y="116"/>
                    </a:cubicBezTo>
                    <a:cubicBezTo>
                      <a:pt x="106" y="116"/>
                      <a:pt x="106" y="116"/>
                      <a:pt x="106" y="116"/>
                    </a:cubicBezTo>
                    <a:cubicBezTo>
                      <a:pt x="108" y="116"/>
                      <a:pt x="110" y="115"/>
                      <a:pt x="110" y="11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57"/>
                      <a:pt x="107" y="50"/>
                      <a:pt x="102" y="45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1" name="Freeform 75">
                <a:extLst>
                  <a:ext uri="{FF2B5EF4-FFF2-40B4-BE49-F238E27FC236}">
                    <a16:creationId xmlns:a16="http://schemas.microsoft.com/office/drawing/2014/main" id="{7D00215A-1211-D5E9-DC67-B50A8FC79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043" y="2099721"/>
                <a:ext cx="590368" cy="310973"/>
              </a:xfrm>
              <a:custGeom>
                <a:avLst/>
                <a:gdLst>
                  <a:gd name="T0" fmla="*/ 0 w 155"/>
                  <a:gd name="T1" fmla="*/ 67 h 79"/>
                  <a:gd name="T2" fmla="*/ 78 w 155"/>
                  <a:gd name="T3" fmla="*/ 0 h 79"/>
                  <a:gd name="T4" fmla="*/ 155 w 155"/>
                  <a:gd name="T5" fmla="*/ 67 h 79"/>
                  <a:gd name="T6" fmla="*/ 140 w 155"/>
                  <a:gd name="T7" fmla="*/ 78 h 79"/>
                  <a:gd name="T8" fmla="*/ 78 w 155"/>
                  <a:gd name="T9" fmla="*/ 21 h 79"/>
                  <a:gd name="T10" fmla="*/ 14 w 155"/>
                  <a:gd name="T11" fmla="*/ 79 h 79"/>
                  <a:gd name="T12" fmla="*/ 0 w 155"/>
                  <a:gd name="T13" fmla="*/ 67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" h="79">
                    <a:moveTo>
                      <a:pt x="0" y="67"/>
                    </a:moveTo>
                    <a:cubicBezTo>
                      <a:pt x="78" y="0"/>
                      <a:pt x="78" y="0"/>
                      <a:pt x="78" y="0"/>
                    </a:cubicBezTo>
                    <a:cubicBezTo>
                      <a:pt x="155" y="67"/>
                      <a:pt x="155" y="67"/>
                      <a:pt x="155" y="67"/>
                    </a:cubicBezTo>
                    <a:cubicBezTo>
                      <a:pt x="140" y="78"/>
                      <a:pt x="140" y="78"/>
                      <a:pt x="140" y="78"/>
                    </a:cubicBezTo>
                    <a:cubicBezTo>
                      <a:pt x="122" y="59"/>
                      <a:pt x="100" y="38"/>
                      <a:pt x="78" y="21"/>
                    </a:cubicBezTo>
                    <a:cubicBezTo>
                      <a:pt x="56" y="38"/>
                      <a:pt x="34" y="59"/>
                      <a:pt x="14" y="79"/>
                    </a:cubicBezTo>
                    <a:lnTo>
                      <a:pt x="0" y="67"/>
                    </a:ln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8" name="Freeform 76">
                <a:extLst>
                  <a:ext uri="{FF2B5EF4-FFF2-40B4-BE49-F238E27FC236}">
                    <a16:creationId xmlns:a16="http://schemas.microsoft.com/office/drawing/2014/main" id="{7166F70B-DD0A-04CD-AAF6-028D3A1E4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8825" y="3902012"/>
                <a:ext cx="448994" cy="375872"/>
              </a:xfrm>
              <a:custGeom>
                <a:avLst/>
                <a:gdLst>
                  <a:gd name="T0" fmla="*/ 81 w 118"/>
                  <a:gd name="T1" fmla="*/ 11 h 96"/>
                  <a:gd name="T2" fmla="*/ 79 w 118"/>
                  <a:gd name="T3" fmla="*/ 6 h 96"/>
                  <a:gd name="T4" fmla="*/ 69 w 118"/>
                  <a:gd name="T5" fmla="*/ 0 h 96"/>
                  <a:gd name="T6" fmla="*/ 49 w 118"/>
                  <a:gd name="T7" fmla="*/ 0 h 96"/>
                  <a:gd name="T8" fmla="*/ 39 w 118"/>
                  <a:gd name="T9" fmla="*/ 6 h 96"/>
                  <a:gd name="T10" fmla="*/ 37 w 118"/>
                  <a:gd name="T11" fmla="*/ 11 h 96"/>
                  <a:gd name="T12" fmla="*/ 28 w 118"/>
                  <a:gd name="T13" fmla="*/ 16 h 96"/>
                  <a:gd name="T14" fmla="*/ 10 w 118"/>
                  <a:gd name="T15" fmla="*/ 16 h 96"/>
                  <a:gd name="T16" fmla="*/ 0 w 118"/>
                  <a:gd name="T17" fmla="*/ 27 h 96"/>
                  <a:gd name="T18" fmla="*/ 0 w 118"/>
                  <a:gd name="T19" fmla="*/ 85 h 96"/>
                  <a:gd name="T20" fmla="*/ 10 w 118"/>
                  <a:gd name="T21" fmla="*/ 96 h 96"/>
                  <a:gd name="T22" fmla="*/ 108 w 118"/>
                  <a:gd name="T23" fmla="*/ 96 h 96"/>
                  <a:gd name="T24" fmla="*/ 118 w 118"/>
                  <a:gd name="T25" fmla="*/ 85 h 96"/>
                  <a:gd name="T26" fmla="*/ 118 w 118"/>
                  <a:gd name="T27" fmla="*/ 27 h 96"/>
                  <a:gd name="T28" fmla="*/ 108 w 118"/>
                  <a:gd name="T29" fmla="*/ 16 h 96"/>
                  <a:gd name="T30" fmla="*/ 89 w 118"/>
                  <a:gd name="T31" fmla="*/ 16 h 96"/>
                  <a:gd name="T32" fmla="*/ 81 w 118"/>
                  <a:gd name="T33" fmla="*/ 1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8" h="96">
                    <a:moveTo>
                      <a:pt x="81" y="11"/>
                    </a:moveTo>
                    <a:cubicBezTo>
                      <a:pt x="79" y="6"/>
                      <a:pt x="79" y="6"/>
                      <a:pt x="79" y="6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4" y="0"/>
                      <a:pt x="40" y="2"/>
                      <a:pt x="39" y="6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5" y="14"/>
                      <a:pt x="32" y="16"/>
                      <a:pt x="28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4" y="16"/>
                      <a:pt x="0" y="21"/>
                      <a:pt x="0" y="27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91"/>
                      <a:pt x="4" y="96"/>
                      <a:pt x="10" y="96"/>
                    </a:cubicBezTo>
                    <a:cubicBezTo>
                      <a:pt x="108" y="96"/>
                      <a:pt x="108" y="96"/>
                      <a:pt x="108" y="96"/>
                    </a:cubicBezTo>
                    <a:cubicBezTo>
                      <a:pt x="113" y="96"/>
                      <a:pt x="118" y="91"/>
                      <a:pt x="118" y="85"/>
                    </a:cubicBezTo>
                    <a:cubicBezTo>
                      <a:pt x="118" y="27"/>
                      <a:pt x="118" y="27"/>
                      <a:pt x="118" y="27"/>
                    </a:cubicBezTo>
                    <a:cubicBezTo>
                      <a:pt x="118" y="21"/>
                      <a:pt x="113" y="16"/>
                      <a:pt x="108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6" y="16"/>
                      <a:pt x="83" y="14"/>
                      <a:pt x="81" y="11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9" name="Oval 77">
                <a:extLst>
                  <a:ext uri="{FF2B5EF4-FFF2-40B4-BE49-F238E27FC236}">
                    <a16:creationId xmlns:a16="http://schemas.microsoft.com/office/drawing/2014/main" id="{6DE53437-5492-E19A-700F-947C873C0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6637" y="4019642"/>
                <a:ext cx="209443" cy="214977"/>
              </a:xfrm>
              <a:prstGeom prst="ellipse">
                <a:avLst/>
              </a:pr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0" name="Freeform 78">
                <a:extLst>
                  <a:ext uri="{FF2B5EF4-FFF2-40B4-BE49-F238E27FC236}">
                    <a16:creationId xmlns:a16="http://schemas.microsoft.com/office/drawing/2014/main" id="{2D53D534-497F-9F6E-6F04-388E63B01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894" y="3960151"/>
                <a:ext cx="289293" cy="8112"/>
              </a:xfrm>
              <a:custGeom>
                <a:avLst/>
                <a:gdLst>
                  <a:gd name="T0" fmla="*/ 0 w 76"/>
                  <a:gd name="T1" fmla="*/ 1 h 2"/>
                  <a:gd name="T2" fmla="*/ 76 w 76"/>
                  <a:gd name="T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6" h="2">
                    <a:moveTo>
                      <a:pt x="0" y="1"/>
                    </a:moveTo>
                    <a:cubicBezTo>
                      <a:pt x="25" y="0"/>
                      <a:pt x="51" y="2"/>
                      <a:pt x="76" y="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1" name="Freeform 79">
                <a:extLst>
                  <a:ext uri="{FF2B5EF4-FFF2-40B4-BE49-F238E27FC236}">
                    <a16:creationId xmlns:a16="http://schemas.microsoft.com/office/drawing/2014/main" id="{D10DD9B3-E696-29A4-8366-6EAFFE2649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4640" y="3916886"/>
                <a:ext cx="49743" cy="43266"/>
              </a:xfrm>
              <a:custGeom>
                <a:avLst/>
                <a:gdLst>
                  <a:gd name="T0" fmla="*/ 1 w 13"/>
                  <a:gd name="T1" fmla="*/ 11 h 11"/>
                  <a:gd name="T2" fmla="*/ 1 w 13"/>
                  <a:gd name="T3" fmla="*/ 4 h 11"/>
                  <a:gd name="T4" fmla="*/ 9 w 13"/>
                  <a:gd name="T5" fmla="*/ 2 h 11"/>
                  <a:gd name="T6" fmla="*/ 11 w 13"/>
                  <a:gd name="T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1">
                    <a:moveTo>
                      <a:pt x="1" y="11"/>
                    </a:moveTo>
                    <a:cubicBezTo>
                      <a:pt x="0" y="9"/>
                      <a:pt x="0" y="6"/>
                      <a:pt x="1" y="4"/>
                    </a:cubicBezTo>
                    <a:cubicBezTo>
                      <a:pt x="2" y="2"/>
                      <a:pt x="6" y="0"/>
                      <a:pt x="9" y="2"/>
                    </a:cubicBezTo>
                    <a:cubicBezTo>
                      <a:pt x="12" y="3"/>
                      <a:pt x="13" y="7"/>
                      <a:pt x="11" y="1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2" name="Freeform 80">
                <a:extLst>
                  <a:ext uri="{FF2B5EF4-FFF2-40B4-BE49-F238E27FC236}">
                    <a16:creationId xmlns:a16="http://schemas.microsoft.com/office/drawing/2014/main" id="{FBB0FEB5-F8F3-0A0A-6939-EB44E88904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6379" y="4054795"/>
                <a:ext cx="117812" cy="136557"/>
              </a:xfrm>
              <a:custGeom>
                <a:avLst/>
                <a:gdLst>
                  <a:gd name="T0" fmla="*/ 28 w 31"/>
                  <a:gd name="T1" fmla="*/ 12 h 35"/>
                  <a:gd name="T2" fmla="*/ 26 w 31"/>
                  <a:gd name="T3" fmla="*/ 29 h 35"/>
                  <a:gd name="T4" fmla="*/ 9 w 31"/>
                  <a:gd name="T5" fmla="*/ 33 h 35"/>
                  <a:gd name="T6" fmla="*/ 1 w 31"/>
                  <a:gd name="T7" fmla="*/ 18 h 35"/>
                  <a:gd name="T8" fmla="*/ 28 w 31"/>
                  <a:gd name="T9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5">
                    <a:moveTo>
                      <a:pt x="28" y="12"/>
                    </a:moveTo>
                    <a:cubicBezTo>
                      <a:pt x="31" y="17"/>
                      <a:pt x="30" y="24"/>
                      <a:pt x="26" y="29"/>
                    </a:cubicBezTo>
                    <a:cubicBezTo>
                      <a:pt x="22" y="33"/>
                      <a:pt x="15" y="35"/>
                      <a:pt x="9" y="33"/>
                    </a:cubicBezTo>
                    <a:cubicBezTo>
                      <a:pt x="4" y="30"/>
                      <a:pt x="0" y="24"/>
                      <a:pt x="1" y="18"/>
                    </a:cubicBezTo>
                    <a:cubicBezTo>
                      <a:pt x="2" y="4"/>
                      <a:pt x="21" y="0"/>
                      <a:pt x="28" y="12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3" name="Freeform 81">
                <a:extLst>
                  <a:ext uri="{FF2B5EF4-FFF2-40B4-BE49-F238E27FC236}">
                    <a16:creationId xmlns:a16="http://schemas.microsoft.com/office/drawing/2014/main" id="{8B2E924D-F5D9-7F80-CA47-C4A3A1441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894" y="3972319"/>
                <a:ext cx="3927" cy="290692"/>
              </a:xfrm>
              <a:custGeom>
                <a:avLst/>
                <a:gdLst>
                  <a:gd name="T0" fmla="*/ 1 w 1"/>
                  <a:gd name="T1" fmla="*/ 0 h 74"/>
                  <a:gd name="T2" fmla="*/ 0 w 1"/>
                  <a:gd name="T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74">
                    <a:moveTo>
                      <a:pt x="1" y="0"/>
                    </a:moveTo>
                    <a:cubicBezTo>
                      <a:pt x="1" y="26"/>
                      <a:pt x="0" y="49"/>
                      <a:pt x="0" y="74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4" name="Freeform 82">
                <a:extLst>
                  <a:ext uri="{FF2B5EF4-FFF2-40B4-BE49-F238E27FC236}">
                    <a16:creationId xmlns:a16="http://schemas.microsoft.com/office/drawing/2014/main" id="{17D56B6B-3EB8-E126-575E-C69DE94689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5822" y="3968264"/>
                <a:ext cx="3927" cy="298804"/>
              </a:xfrm>
              <a:custGeom>
                <a:avLst/>
                <a:gdLst>
                  <a:gd name="T0" fmla="*/ 1 w 1"/>
                  <a:gd name="T1" fmla="*/ 0 h 76"/>
                  <a:gd name="T2" fmla="*/ 0 w 1"/>
                  <a:gd name="T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76">
                    <a:moveTo>
                      <a:pt x="1" y="0"/>
                    </a:moveTo>
                    <a:cubicBezTo>
                      <a:pt x="0" y="26"/>
                      <a:pt x="0" y="50"/>
                      <a:pt x="0" y="76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5" name="Oval 83">
                <a:extLst>
                  <a:ext uri="{FF2B5EF4-FFF2-40B4-BE49-F238E27FC236}">
                    <a16:creationId xmlns:a16="http://schemas.microsoft.com/office/drawing/2014/main" id="{1CFCA150-B0FA-A911-F6F3-36EF9B20A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1612" y="2260615"/>
                <a:ext cx="60215" cy="63546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6" name="Freeform 84">
                <a:extLst>
                  <a:ext uri="{FF2B5EF4-FFF2-40B4-BE49-F238E27FC236}">
                    <a16:creationId xmlns:a16="http://schemas.microsoft.com/office/drawing/2014/main" id="{6D5B4700-053B-A2AA-9C04-5177ED20A5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13907" y="2167324"/>
                <a:ext cx="380925" cy="392096"/>
              </a:xfrm>
              <a:custGeom>
                <a:avLst/>
                <a:gdLst>
                  <a:gd name="T0" fmla="*/ 91 w 100"/>
                  <a:gd name="T1" fmla="*/ 0 h 100"/>
                  <a:gd name="T2" fmla="*/ 8 w 100"/>
                  <a:gd name="T3" fmla="*/ 0 h 100"/>
                  <a:gd name="T4" fmla="*/ 0 w 100"/>
                  <a:gd name="T5" fmla="*/ 8 h 100"/>
                  <a:gd name="T6" fmla="*/ 0 w 100"/>
                  <a:gd name="T7" fmla="*/ 91 h 100"/>
                  <a:gd name="T8" fmla="*/ 8 w 100"/>
                  <a:gd name="T9" fmla="*/ 100 h 100"/>
                  <a:gd name="T10" fmla="*/ 91 w 100"/>
                  <a:gd name="T11" fmla="*/ 100 h 100"/>
                  <a:gd name="T12" fmla="*/ 100 w 100"/>
                  <a:gd name="T13" fmla="*/ 91 h 100"/>
                  <a:gd name="T14" fmla="*/ 100 w 100"/>
                  <a:gd name="T15" fmla="*/ 8 h 100"/>
                  <a:gd name="T16" fmla="*/ 91 w 100"/>
                  <a:gd name="T17" fmla="*/ 0 h 100"/>
                  <a:gd name="T18" fmla="*/ 83 w 100"/>
                  <a:gd name="T19" fmla="*/ 20 h 100"/>
                  <a:gd name="T20" fmla="*/ 83 w 100"/>
                  <a:gd name="T21" fmla="*/ 44 h 100"/>
                  <a:gd name="T22" fmla="*/ 77 w 100"/>
                  <a:gd name="T23" fmla="*/ 38 h 100"/>
                  <a:gd name="T24" fmla="*/ 71 w 100"/>
                  <a:gd name="T25" fmla="*/ 38 h 100"/>
                  <a:gd name="T26" fmla="*/ 55 w 100"/>
                  <a:gd name="T27" fmla="*/ 54 h 100"/>
                  <a:gd name="T28" fmla="*/ 54 w 100"/>
                  <a:gd name="T29" fmla="*/ 54 h 100"/>
                  <a:gd name="T30" fmla="*/ 48 w 100"/>
                  <a:gd name="T31" fmla="*/ 47 h 100"/>
                  <a:gd name="T32" fmla="*/ 42 w 100"/>
                  <a:gd name="T33" fmla="*/ 47 h 100"/>
                  <a:gd name="T34" fmla="*/ 14 w 100"/>
                  <a:gd name="T35" fmla="*/ 79 h 100"/>
                  <a:gd name="T36" fmla="*/ 14 w 100"/>
                  <a:gd name="T37" fmla="*/ 19 h 100"/>
                  <a:gd name="T38" fmla="*/ 19 w 100"/>
                  <a:gd name="T39" fmla="*/ 14 h 100"/>
                  <a:gd name="T40" fmla="*/ 77 w 100"/>
                  <a:gd name="T41" fmla="*/ 14 h 100"/>
                  <a:gd name="T42" fmla="*/ 83 w 100"/>
                  <a:gd name="T43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0" h="100">
                    <a:moveTo>
                      <a:pt x="91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6"/>
                      <a:pt x="4" y="100"/>
                      <a:pt x="8" y="100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6" y="100"/>
                      <a:pt x="100" y="96"/>
                      <a:pt x="100" y="91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4"/>
                      <a:pt x="96" y="0"/>
                      <a:pt x="91" y="0"/>
                    </a:cubicBezTo>
                    <a:close/>
                    <a:moveTo>
                      <a:pt x="83" y="20"/>
                    </a:moveTo>
                    <a:cubicBezTo>
                      <a:pt x="83" y="44"/>
                      <a:pt x="83" y="44"/>
                      <a:pt x="83" y="44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5" y="36"/>
                      <a:pt x="73" y="36"/>
                      <a:pt x="71" y="38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5" y="54"/>
                      <a:pt x="54" y="54"/>
                      <a:pt x="54" y="54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6" y="46"/>
                      <a:pt x="44" y="46"/>
                      <a:pt x="42" y="47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7"/>
                      <a:pt x="16" y="14"/>
                      <a:pt x="19" y="14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80" y="14"/>
                      <a:pt x="83" y="17"/>
                      <a:pt x="83" y="20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7" name="Freeform 85">
                <a:extLst>
                  <a:ext uri="{FF2B5EF4-FFF2-40B4-BE49-F238E27FC236}">
                    <a16:creationId xmlns:a16="http://schemas.microsoft.com/office/drawing/2014/main" id="{15D0DB94-AD9C-3300-CC33-FC33B039E5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3458" y="2421511"/>
                <a:ext cx="49743" cy="71659"/>
              </a:xfrm>
              <a:custGeom>
                <a:avLst/>
                <a:gdLst>
                  <a:gd name="T0" fmla="*/ 0 w 13"/>
                  <a:gd name="T1" fmla="*/ 0 h 18"/>
                  <a:gd name="T2" fmla="*/ 13 w 13"/>
                  <a:gd name="T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18">
                    <a:moveTo>
                      <a:pt x="0" y="0"/>
                    </a:moveTo>
                    <a:cubicBezTo>
                      <a:pt x="3" y="5"/>
                      <a:pt x="10" y="13"/>
                      <a:pt x="13" y="18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8" name="Freeform 86">
                <a:extLst>
                  <a:ext uri="{FF2B5EF4-FFF2-40B4-BE49-F238E27FC236}">
                    <a16:creationId xmlns:a16="http://schemas.microsoft.com/office/drawing/2014/main" id="{DFCF2311-CDD7-7CD6-051F-42BE70165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0794" y="2245743"/>
                <a:ext cx="407105" cy="443475"/>
              </a:xfrm>
              <a:custGeom>
                <a:avLst/>
                <a:gdLst>
                  <a:gd name="T0" fmla="*/ 69 w 107"/>
                  <a:gd name="T1" fmla="*/ 5 h 113"/>
                  <a:gd name="T2" fmla="*/ 61 w 107"/>
                  <a:gd name="T3" fmla="*/ 0 h 113"/>
                  <a:gd name="T4" fmla="*/ 0 w 107"/>
                  <a:gd name="T5" fmla="*/ 52 h 113"/>
                  <a:gd name="T6" fmla="*/ 70 w 107"/>
                  <a:gd name="T7" fmla="*/ 113 h 113"/>
                  <a:gd name="T8" fmla="*/ 107 w 107"/>
                  <a:gd name="T9" fmla="*/ 8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113">
                    <a:moveTo>
                      <a:pt x="69" y="5"/>
                    </a:moveTo>
                    <a:cubicBezTo>
                      <a:pt x="66" y="3"/>
                      <a:pt x="64" y="2"/>
                      <a:pt x="61" y="0"/>
                    </a:cubicBezTo>
                    <a:cubicBezTo>
                      <a:pt x="48" y="10"/>
                      <a:pt x="13" y="41"/>
                      <a:pt x="0" y="52"/>
                    </a:cubicBezTo>
                    <a:cubicBezTo>
                      <a:pt x="20" y="75"/>
                      <a:pt x="45" y="94"/>
                      <a:pt x="70" y="113"/>
                    </a:cubicBezTo>
                    <a:cubicBezTo>
                      <a:pt x="84" y="104"/>
                      <a:pt x="96" y="93"/>
                      <a:pt x="107" y="8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9" name="Freeform 87">
                <a:extLst>
                  <a:ext uri="{FF2B5EF4-FFF2-40B4-BE49-F238E27FC236}">
                    <a16:creationId xmlns:a16="http://schemas.microsoft.com/office/drawing/2014/main" id="{5E5ED941-4CC8-1A2C-04B2-003219BA68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4572" y="2307938"/>
                <a:ext cx="243478" cy="306916"/>
              </a:xfrm>
              <a:custGeom>
                <a:avLst/>
                <a:gdLst>
                  <a:gd name="T0" fmla="*/ 137 w 186"/>
                  <a:gd name="T1" fmla="*/ 18 h 227"/>
                  <a:gd name="T2" fmla="*/ 117 w 186"/>
                  <a:gd name="T3" fmla="*/ 0 h 227"/>
                  <a:gd name="T4" fmla="*/ 0 w 186"/>
                  <a:gd name="T5" fmla="*/ 99 h 227"/>
                  <a:gd name="T6" fmla="*/ 137 w 186"/>
                  <a:gd name="T7" fmla="*/ 227 h 227"/>
                  <a:gd name="T8" fmla="*/ 186 w 186"/>
                  <a:gd name="T9" fmla="*/ 18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227">
                    <a:moveTo>
                      <a:pt x="137" y="18"/>
                    </a:moveTo>
                    <a:lnTo>
                      <a:pt x="117" y="0"/>
                    </a:lnTo>
                    <a:lnTo>
                      <a:pt x="0" y="99"/>
                    </a:lnTo>
                    <a:lnTo>
                      <a:pt x="137" y="227"/>
                    </a:lnTo>
                    <a:lnTo>
                      <a:pt x="186" y="186"/>
                    </a:ln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0" name="Oval 88">
                <a:extLst>
                  <a:ext uri="{FF2B5EF4-FFF2-40B4-BE49-F238E27FC236}">
                    <a16:creationId xmlns:a16="http://schemas.microsoft.com/office/drawing/2014/main" id="{B6F568A6-7DA4-0F56-0B64-714DB45685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015" y="4180536"/>
                <a:ext cx="289293" cy="297453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1" name="Freeform 89">
                <a:extLst>
                  <a:ext uri="{FF2B5EF4-FFF2-40B4-BE49-F238E27FC236}">
                    <a16:creationId xmlns:a16="http://schemas.microsoft.com/office/drawing/2014/main" id="{5A56EE85-D7BF-1BD2-8509-4F784F4C31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1719" y="4250843"/>
                <a:ext cx="113884" cy="164951"/>
              </a:xfrm>
              <a:custGeom>
                <a:avLst/>
                <a:gdLst>
                  <a:gd name="T0" fmla="*/ 28 w 30"/>
                  <a:gd name="T1" fmla="*/ 1 h 42"/>
                  <a:gd name="T2" fmla="*/ 2 w 30"/>
                  <a:gd name="T3" fmla="*/ 0 h 42"/>
                  <a:gd name="T4" fmla="*/ 1 w 30"/>
                  <a:gd name="T5" fmla="*/ 16 h 42"/>
                  <a:gd name="T6" fmla="*/ 19 w 30"/>
                  <a:gd name="T7" fmla="*/ 17 h 42"/>
                  <a:gd name="T8" fmla="*/ 29 w 30"/>
                  <a:gd name="T9" fmla="*/ 30 h 42"/>
                  <a:gd name="T10" fmla="*/ 22 w 30"/>
                  <a:gd name="T11" fmla="*/ 40 h 42"/>
                  <a:gd name="T12" fmla="*/ 10 w 30"/>
                  <a:gd name="T13" fmla="*/ 41 h 42"/>
                  <a:gd name="T14" fmla="*/ 0 w 30"/>
                  <a:gd name="T15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2">
                    <a:moveTo>
                      <a:pt x="28" y="1"/>
                    </a:moveTo>
                    <a:cubicBezTo>
                      <a:pt x="19" y="1"/>
                      <a:pt x="11" y="0"/>
                      <a:pt x="2" y="0"/>
                    </a:cubicBezTo>
                    <a:cubicBezTo>
                      <a:pt x="2" y="5"/>
                      <a:pt x="1" y="11"/>
                      <a:pt x="1" y="16"/>
                    </a:cubicBezTo>
                    <a:cubicBezTo>
                      <a:pt x="7" y="15"/>
                      <a:pt x="13" y="14"/>
                      <a:pt x="19" y="17"/>
                    </a:cubicBezTo>
                    <a:cubicBezTo>
                      <a:pt x="25" y="19"/>
                      <a:pt x="30" y="24"/>
                      <a:pt x="29" y="30"/>
                    </a:cubicBezTo>
                    <a:cubicBezTo>
                      <a:pt x="29" y="35"/>
                      <a:pt x="26" y="38"/>
                      <a:pt x="22" y="40"/>
                    </a:cubicBezTo>
                    <a:cubicBezTo>
                      <a:pt x="18" y="42"/>
                      <a:pt x="14" y="42"/>
                      <a:pt x="10" y="41"/>
                    </a:cubicBezTo>
                    <a:cubicBezTo>
                      <a:pt x="5" y="40"/>
                      <a:pt x="1" y="37"/>
                      <a:pt x="0" y="33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2" name="Freeform 90">
                <a:extLst>
                  <a:ext uri="{FF2B5EF4-FFF2-40B4-BE49-F238E27FC236}">
                    <a16:creationId xmlns:a16="http://schemas.microsoft.com/office/drawing/2014/main" id="{B4303F36-CBD2-8141-A263-DC0211AFBD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803" y="2767637"/>
                <a:ext cx="441140" cy="482684"/>
              </a:xfrm>
              <a:custGeom>
                <a:avLst/>
                <a:gdLst>
                  <a:gd name="T0" fmla="*/ 53 w 116"/>
                  <a:gd name="T1" fmla="*/ 123 h 123"/>
                  <a:gd name="T2" fmla="*/ 49 w 116"/>
                  <a:gd name="T3" fmla="*/ 122 h 123"/>
                  <a:gd name="T4" fmla="*/ 42 w 116"/>
                  <a:gd name="T5" fmla="*/ 111 h 123"/>
                  <a:gd name="T6" fmla="*/ 42 w 116"/>
                  <a:gd name="T7" fmla="*/ 97 h 123"/>
                  <a:gd name="T8" fmla="*/ 38 w 116"/>
                  <a:gd name="T9" fmla="*/ 94 h 123"/>
                  <a:gd name="T10" fmla="*/ 31 w 116"/>
                  <a:gd name="T11" fmla="*/ 92 h 123"/>
                  <a:gd name="T12" fmla="*/ 18 w 116"/>
                  <a:gd name="T13" fmla="*/ 87 h 123"/>
                  <a:gd name="T14" fmla="*/ 2 w 116"/>
                  <a:gd name="T15" fmla="*/ 65 h 123"/>
                  <a:gd name="T16" fmla="*/ 0 w 116"/>
                  <a:gd name="T17" fmla="*/ 53 h 123"/>
                  <a:gd name="T18" fmla="*/ 0 w 116"/>
                  <a:gd name="T19" fmla="*/ 40 h 123"/>
                  <a:gd name="T20" fmla="*/ 40 w 116"/>
                  <a:gd name="T21" fmla="*/ 0 h 123"/>
                  <a:gd name="T22" fmla="*/ 76 w 116"/>
                  <a:gd name="T23" fmla="*/ 0 h 123"/>
                  <a:gd name="T24" fmla="*/ 116 w 116"/>
                  <a:gd name="T25" fmla="*/ 40 h 123"/>
                  <a:gd name="T26" fmla="*/ 116 w 116"/>
                  <a:gd name="T27" fmla="*/ 53 h 123"/>
                  <a:gd name="T28" fmla="*/ 60 w 116"/>
                  <a:gd name="T29" fmla="*/ 120 h 123"/>
                  <a:gd name="T30" fmla="*/ 53 w 116"/>
                  <a:gd name="T3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6" h="123">
                    <a:moveTo>
                      <a:pt x="53" y="123"/>
                    </a:moveTo>
                    <a:cubicBezTo>
                      <a:pt x="52" y="123"/>
                      <a:pt x="50" y="122"/>
                      <a:pt x="49" y="122"/>
                    </a:cubicBezTo>
                    <a:cubicBezTo>
                      <a:pt x="44" y="120"/>
                      <a:pt x="42" y="116"/>
                      <a:pt x="42" y="111"/>
                    </a:cubicBezTo>
                    <a:cubicBezTo>
                      <a:pt x="42" y="111"/>
                      <a:pt x="42" y="103"/>
                      <a:pt x="42" y="97"/>
                    </a:cubicBezTo>
                    <a:cubicBezTo>
                      <a:pt x="42" y="95"/>
                      <a:pt x="40" y="94"/>
                      <a:pt x="38" y="94"/>
                    </a:cubicBezTo>
                    <a:cubicBezTo>
                      <a:pt x="35" y="93"/>
                      <a:pt x="32" y="93"/>
                      <a:pt x="31" y="92"/>
                    </a:cubicBezTo>
                    <a:cubicBezTo>
                      <a:pt x="27" y="91"/>
                      <a:pt x="22" y="90"/>
                      <a:pt x="18" y="87"/>
                    </a:cubicBezTo>
                    <a:cubicBezTo>
                      <a:pt x="10" y="82"/>
                      <a:pt x="4" y="74"/>
                      <a:pt x="2" y="65"/>
                    </a:cubicBezTo>
                    <a:cubicBezTo>
                      <a:pt x="0" y="61"/>
                      <a:pt x="0" y="57"/>
                      <a:pt x="0" y="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98" y="0"/>
                      <a:pt x="116" y="18"/>
                      <a:pt x="116" y="40"/>
                    </a:cubicBezTo>
                    <a:cubicBezTo>
                      <a:pt x="116" y="53"/>
                      <a:pt x="116" y="53"/>
                      <a:pt x="116" y="53"/>
                    </a:cubicBezTo>
                    <a:cubicBezTo>
                      <a:pt x="114" y="90"/>
                      <a:pt x="67" y="116"/>
                      <a:pt x="60" y="120"/>
                    </a:cubicBezTo>
                    <a:cubicBezTo>
                      <a:pt x="58" y="122"/>
                      <a:pt x="56" y="123"/>
                      <a:pt x="53" y="123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3" name="Freeform 91">
                <a:extLst>
                  <a:ext uri="{FF2B5EF4-FFF2-40B4-BE49-F238E27FC236}">
                    <a16:creationId xmlns:a16="http://schemas.microsoft.com/office/drawing/2014/main" id="{DE0B1567-FA64-64E1-678D-18BA6987E7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8092" y="2829832"/>
                <a:ext cx="323328" cy="350182"/>
              </a:xfrm>
              <a:custGeom>
                <a:avLst/>
                <a:gdLst>
                  <a:gd name="T0" fmla="*/ 39 w 85"/>
                  <a:gd name="T1" fmla="*/ 72 h 89"/>
                  <a:gd name="T2" fmla="*/ 32 w 85"/>
                  <a:gd name="T3" fmla="*/ 63 h 89"/>
                  <a:gd name="T4" fmla="*/ 21 w 85"/>
                  <a:gd name="T5" fmla="*/ 61 h 89"/>
                  <a:gd name="T6" fmla="*/ 2 w 85"/>
                  <a:gd name="T7" fmla="*/ 43 h 89"/>
                  <a:gd name="T8" fmla="*/ 0 w 85"/>
                  <a:gd name="T9" fmla="*/ 35 h 89"/>
                  <a:gd name="T10" fmla="*/ 0 w 85"/>
                  <a:gd name="T11" fmla="*/ 27 h 89"/>
                  <a:gd name="T12" fmla="*/ 30 w 85"/>
                  <a:gd name="T13" fmla="*/ 0 h 89"/>
                  <a:gd name="T14" fmla="*/ 56 w 85"/>
                  <a:gd name="T15" fmla="*/ 0 h 89"/>
                  <a:gd name="T16" fmla="*/ 85 w 85"/>
                  <a:gd name="T17" fmla="*/ 27 h 89"/>
                  <a:gd name="T18" fmla="*/ 85 w 85"/>
                  <a:gd name="T19" fmla="*/ 35 h 89"/>
                  <a:gd name="T20" fmla="*/ 61 w 85"/>
                  <a:gd name="T21" fmla="*/ 77 h 89"/>
                  <a:gd name="T22" fmla="*/ 41 w 85"/>
                  <a:gd name="T23" fmla="*/ 89 h 89"/>
                  <a:gd name="T24" fmla="*/ 39 w 85"/>
                  <a:gd name="T25" fmla="*/ 7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89">
                    <a:moveTo>
                      <a:pt x="39" y="72"/>
                    </a:moveTo>
                    <a:cubicBezTo>
                      <a:pt x="39" y="68"/>
                      <a:pt x="36" y="64"/>
                      <a:pt x="32" y="63"/>
                    </a:cubicBezTo>
                    <a:cubicBezTo>
                      <a:pt x="28" y="62"/>
                      <a:pt x="23" y="61"/>
                      <a:pt x="21" y="61"/>
                    </a:cubicBezTo>
                    <a:cubicBezTo>
                      <a:pt x="12" y="58"/>
                      <a:pt x="5" y="52"/>
                      <a:pt x="2" y="43"/>
                    </a:cubicBezTo>
                    <a:cubicBezTo>
                      <a:pt x="1" y="41"/>
                      <a:pt x="0" y="38"/>
                      <a:pt x="0" y="3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2"/>
                      <a:pt x="13" y="0"/>
                      <a:pt x="30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72" y="0"/>
                      <a:pt x="85" y="12"/>
                      <a:pt x="85" y="27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4" y="52"/>
                      <a:pt x="73" y="67"/>
                      <a:pt x="61" y="77"/>
                    </a:cubicBezTo>
                    <a:cubicBezTo>
                      <a:pt x="56" y="81"/>
                      <a:pt x="45" y="88"/>
                      <a:pt x="41" y="89"/>
                    </a:cubicBezTo>
                    <a:cubicBezTo>
                      <a:pt x="40" y="89"/>
                      <a:pt x="40" y="80"/>
                      <a:pt x="39" y="72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4" name="Freeform 92">
                <a:extLst>
                  <a:ext uri="{FF2B5EF4-FFF2-40B4-BE49-F238E27FC236}">
                    <a16:creationId xmlns:a16="http://schemas.microsoft.com/office/drawing/2014/main" id="{E0CBB74E-ECE4-EECA-0FA9-7E042AA9CF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5796" y="2916363"/>
                <a:ext cx="147919" cy="8112"/>
              </a:xfrm>
              <a:custGeom>
                <a:avLst/>
                <a:gdLst>
                  <a:gd name="T0" fmla="*/ 0 w 39"/>
                  <a:gd name="T1" fmla="*/ 2 h 2"/>
                  <a:gd name="T2" fmla="*/ 39 w 39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9" h="2">
                    <a:moveTo>
                      <a:pt x="0" y="2"/>
                    </a:moveTo>
                    <a:cubicBezTo>
                      <a:pt x="13" y="1"/>
                      <a:pt x="26" y="0"/>
                      <a:pt x="39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5" name="Freeform 93">
                <a:extLst>
                  <a:ext uri="{FF2B5EF4-FFF2-40B4-BE49-F238E27FC236}">
                    <a16:creationId xmlns:a16="http://schemas.microsoft.com/office/drawing/2014/main" id="{5E2854B9-892F-0CFA-85F8-76DC937D1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723" y="2986670"/>
                <a:ext cx="140065" cy="8112"/>
              </a:xfrm>
              <a:custGeom>
                <a:avLst/>
                <a:gdLst>
                  <a:gd name="T0" fmla="*/ 0 w 37"/>
                  <a:gd name="T1" fmla="*/ 2 h 2"/>
                  <a:gd name="T2" fmla="*/ 37 w 37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7" h="2">
                    <a:moveTo>
                      <a:pt x="0" y="2"/>
                    </a:moveTo>
                    <a:cubicBezTo>
                      <a:pt x="12" y="1"/>
                      <a:pt x="25" y="0"/>
                      <a:pt x="37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6" name="Freeform 99">
                <a:extLst>
                  <a:ext uri="{FF2B5EF4-FFF2-40B4-BE49-F238E27FC236}">
                    <a16:creationId xmlns:a16="http://schemas.microsoft.com/office/drawing/2014/main" id="{69AAD1C0-2F02-D2BA-F3E0-8074C47331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63228" y="3473411"/>
                <a:ext cx="371762" cy="435362"/>
              </a:xfrm>
              <a:custGeom>
                <a:avLst/>
                <a:gdLst>
                  <a:gd name="T0" fmla="*/ 35 w 98"/>
                  <a:gd name="T1" fmla="*/ 6 h 111"/>
                  <a:gd name="T2" fmla="*/ 41 w 98"/>
                  <a:gd name="T3" fmla="*/ 8 h 111"/>
                  <a:gd name="T4" fmla="*/ 60 w 98"/>
                  <a:gd name="T5" fmla="*/ 27 h 111"/>
                  <a:gd name="T6" fmla="*/ 62 w 98"/>
                  <a:gd name="T7" fmla="*/ 42 h 111"/>
                  <a:gd name="T8" fmla="*/ 58 w 98"/>
                  <a:gd name="T9" fmla="*/ 44 h 111"/>
                  <a:gd name="T10" fmla="*/ 48 w 98"/>
                  <a:gd name="T11" fmla="*/ 39 h 111"/>
                  <a:gd name="T12" fmla="*/ 46 w 98"/>
                  <a:gd name="T13" fmla="*/ 38 h 111"/>
                  <a:gd name="T14" fmla="*/ 43 w 98"/>
                  <a:gd name="T15" fmla="*/ 41 h 111"/>
                  <a:gd name="T16" fmla="*/ 43 w 98"/>
                  <a:gd name="T17" fmla="*/ 76 h 111"/>
                  <a:gd name="T18" fmla="*/ 56 w 98"/>
                  <a:gd name="T19" fmla="*/ 89 h 111"/>
                  <a:gd name="T20" fmla="*/ 86 w 98"/>
                  <a:gd name="T21" fmla="*/ 89 h 111"/>
                  <a:gd name="T22" fmla="*/ 92 w 98"/>
                  <a:gd name="T23" fmla="*/ 94 h 111"/>
                  <a:gd name="T24" fmla="*/ 92 w 98"/>
                  <a:gd name="T25" fmla="*/ 100 h 111"/>
                  <a:gd name="T26" fmla="*/ 87 w 98"/>
                  <a:gd name="T27" fmla="*/ 105 h 111"/>
                  <a:gd name="T28" fmla="*/ 51 w 98"/>
                  <a:gd name="T29" fmla="*/ 105 h 111"/>
                  <a:gd name="T30" fmla="*/ 28 w 98"/>
                  <a:gd name="T31" fmla="*/ 82 h 111"/>
                  <a:gd name="T32" fmla="*/ 28 w 98"/>
                  <a:gd name="T33" fmla="*/ 39 h 111"/>
                  <a:gd name="T34" fmla="*/ 25 w 98"/>
                  <a:gd name="T35" fmla="*/ 36 h 111"/>
                  <a:gd name="T36" fmla="*/ 23 w 98"/>
                  <a:gd name="T37" fmla="*/ 37 h 111"/>
                  <a:gd name="T38" fmla="*/ 19 w 98"/>
                  <a:gd name="T39" fmla="*/ 41 h 111"/>
                  <a:gd name="T40" fmla="*/ 13 w 98"/>
                  <a:gd name="T41" fmla="*/ 43 h 111"/>
                  <a:gd name="T42" fmla="*/ 8 w 98"/>
                  <a:gd name="T43" fmla="*/ 41 h 111"/>
                  <a:gd name="T44" fmla="*/ 8 w 98"/>
                  <a:gd name="T45" fmla="*/ 41 h 111"/>
                  <a:gd name="T46" fmla="*/ 8 w 98"/>
                  <a:gd name="T47" fmla="*/ 30 h 111"/>
                  <a:gd name="T48" fmla="*/ 30 w 98"/>
                  <a:gd name="T49" fmla="*/ 8 h 111"/>
                  <a:gd name="T50" fmla="*/ 35 w 98"/>
                  <a:gd name="T51" fmla="*/ 6 h 111"/>
                  <a:gd name="T52" fmla="*/ 35 w 98"/>
                  <a:gd name="T53" fmla="*/ 0 h 111"/>
                  <a:gd name="T54" fmla="*/ 25 w 98"/>
                  <a:gd name="T55" fmla="*/ 4 h 111"/>
                  <a:gd name="T56" fmla="*/ 4 w 98"/>
                  <a:gd name="T57" fmla="*/ 26 h 111"/>
                  <a:gd name="T58" fmla="*/ 0 w 98"/>
                  <a:gd name="T59" fmla="*/ 36 h 111"/>
                  <a:gd name="T60" fmla="*/ 4 w 98"/>
                  <a:gd name="T61" fmla="*/ 45 h 111"/>
                  <a:gd name="T62" fmla="*/ 4 w 98"/>
                  <a:gd name="T63" fmla="*/ 45 h 111"/>
                  <a:gd name="T64" fmla="*/ 4 w 98"/>
                  <a:gd name="T65" fmla="*/ 46 h 111"/>
                  <a:gd name="T66" fmla="*/ 13 w 98"/>
                  <a:gd name="T67" fmla="*/ 49 h 111"/>
                  <a:gd name="T68" fmla="*/ 22 w 98"/>
                  <a:gd name="T69" fmla="*/ 46 h 111"/>
                  <a:gd name="T70" fmla="*/ 22 w 98"/>
                  <a:gd name="T71" fmla="*/ 82 h 111"/>
                  <a:gd name="T72" fmla="*/ 51 w 98"/>
                  <a:gd name="T73" fmla="*/ 111 h 111"/>
                  <a:gd name="T74" fmla="*/ 87 w 98"/>
                  <a:gd name="T75" fmla="*/ 111 h 111"/>
                  <a:gd name="T76" fmla="*/ 98 w 98"/>
                  <a:gd name="T77" fmla="*/ 100 h 111"/>
                  <a:gd name="T78" fmla="*/ 98 w 98"/>
                  <a:gd name="T79" fmla="*/ 94 h 111"/>
                  <a:gd name="T80" fmla="*/ 86 w 98"/>
                  <a:gd name="T81" fmla="*/ 83 h 111"/>
                  <a:gd name="T82" fmla="*/ 56 w 98"/>
                  <a:gd name="T83" fmla="*/ 83 h 111"/>
                  <a:gd name="T84" fmla="*/ 49 w 98"/>
                  <a:gd name="T85" fmla="*/ 76 h 111"/>
                  <a:gd name="T86" fmla="*/ 49 w 98"/>
                  <a:gd name="T87" fmla="*/ 47 h 111"/>
                  <a:gd name="T88" fmla="*/ 58 w 98"/>
                  <a:gd name="T89" fmla="*/ 50 h 111"/>
                  <a:gd name="T90" fmla="*/ 66 w 98"/>
                  <a:gd name="T91" fmla="*/ 47 h 111"/>
                  <a:gd name="T92" fmla="*/ 71 w 98"/>
                  <a:gd name="T93" fmla="*/ 38 h 111"/>
                  <a:gd name="T94" fmla="*/ 64 w 98"/>
                  <a:gd name="T95" fmla="*/ 23 h 111"/>
                  <a:gd name="T96" fmla="*/ 45 w 98"/>
                  <a:gd name="T97" fmla="*/ 4 h 111"/>
                  <a:gd name="T98" fmla="*/ 35 w 98"/>
                  <a:gd name="T9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8" h="111">
                    <a:moveTo>
                      <a:pt x="35" y="6"/>
                    </a:moveTo>
                    <a:cubicBezTo>
                      <a:pt x="37" y="6"/>
                      <a:pt x="39" y="7"/>
                      <a:pt x="41" y="8"/>
                    </a:cubicBezTo>
                    <a:cubicBezTo>
                      <a:pt x="41" y="8"/>
                      <a:pt x="53" y="20"/>
                      <a:pt x="60" y="27"/>
                    </a:cubicBezTo>
                    <a:cubicBezTo>
                      <a:pt x="64" y="32"/>
                      <a:pt x="68" y="38"/>
                      <a:pt x="62" y="42"/>
                    </a:cubicBezTo>
                    <a:cubicBezTo>
                      <a:pt x="61" y="43"/>
                      <a:pt x="60" y="44"/>
                      <a:pt x="58" y="44"/>
                    </a:cubicBezTo>
                    <a:cubicBezTo>
                      <a:pt x="54" y="44"/>
                      <a:pt x="51" y="41"/>
                      <a:pt x="48" y="39"/>
                    </a:cubicBezTo>
                    <a:cubicBezTo>
                      <a:pt x="48" y="38"/>
                      <a:pt x="47" y="38"/>
                      <a:pt x="46" y="38"/>
                    </a:cubicBezTo>
                    <a:cubicBezTo>
                      <a:pt x="45" y="38"/>
                      <a:pt x="43" y="39"/>
                      <a:pt x="43" y="41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83"/>
                      <a:pt x="49" y="89"/>
                      <a:pt x="56" y="89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89" y="89"/>
                      <a:pt x="92" y="91"/>
                      <a:pt x="92" y="94"/>
                    </a:cubicBezTo>
                    <a:cubicBezTo>
                      <a:pt x="92" y="100"/>
                      <a:pt x="92" y="100"/>
                      <a:pt x="92" y="100"/>
                    </a:cubicBezTo>
                    <a:cubicBezTo>
                      <a:pt x="92" y="102"/>
                      <a:pt x="89" y="105"/>
                      <a:pt x="87" y="105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38" y="105"/>
                      <a:pt x="28" y="94"/>
                      <a:pt x="28" y="82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8" y="37"/>
                      <a:pt x="26" y="36"/>
                      <a:pt x="25" y="36"/>
                    </a:cubicBezTo>
                    <a:cubicBezTo>
                      <a:pt x="24" y="36"/>
                      <a:pt x="23" y="37"/>
                      <a:pt x="23" y="37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7" y="42"/>
                      <a:pt x="15" y="43"/>
                      <a:pt x="13" y="43"/>
                    </a:cubicBezTo>
                    <a:cubicBezTo>
                      <a:pt x="12" y="43"/>
                      <a:pt x="10" y="42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5" y="38"/>
                      <a:pt x="5" y="33"/>
                      <a:pt x="8" y="30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1" y="7"/>
                      <a:pt x="33" y="6"/>
                      <a:pt x="35" y="6"/>
                    </a:cubicBezTo>
                    <a:moveTo>
                      <a:pt x="35" y="0"/>
                    </a:moveTo>
                    <a:cubicBezTo>
                      <a:pt x="31" y="0"/>
                      <a:pt x="28" y="1"/>
                      <a:pt x="25" y="4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1" y="28"/>
                      <a:pt x="0" y="32"/>
                      <a:pt x="0" y="36"/>
                    </a:cubicBezTo>
                    <a:cubicBezTo>
                      <a:pt x="0" y="39"/>
                      <a:pt x="1" y="43"/>
                      <a:pt x="4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48"/>
                      <a:pt x="10" y="49"/>
                      <a:pt x="13" y="49"/>
                    </a:cubicBezTo>
                    <a:cubicBezTo>
                      <a:pt x="17" y="49"/>
                      <a:pt x="19" y="48"/>
                      <a:pt x="22" y="46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2" y="98"/>
                      <a:pt x="35" y="111"/>
                      <a:pt x="51" y="111"/>
                    </a:cubicBezTo>
                    <a:cubicBezTo>
                      <a:pt x="87" y="111"/>
                      <a:pt x="87" y="111"/>
                      <a:pt x="87" y="111"/>
                    </a:cubicBezTo>
                    <a:cubicBezTo>
                      <a:pt x="93" y="111"/>
                      <a:pt x="98" y="106"/>
                      <a:pt x="98" y="100"/>
                    </a:cubicBezTo>
                    <a:cubicBezTo>
                      <a:pt x="98" y="94"/>
                      <a:pt x="98" y="94"/>
                      <a:pt x="98" y="94"/>
                    </a:cubicBezTo>
                    <a:cubicBezTo>
                      <a:pt x="98" y="88"/>
                      <a:pt x="93" y="83"/>
                      <a:pt x="86" y="83"/>
                    </a:cubicBezTo>
                    <a:cubicBezTo>
                      <a:pt x="56" y="83"/>
                      <a:pt x="56" y="83"/>
                      <a:pt x="56" y="83"/>
                    </a:cubicBezTo>
                    <a:cubicBezTo>
                      <a:pt x="52" y="83"/>
                      <a:pt x="49" y="80"/>
                      <a:pt x="49" y="76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2" y="49"/>
                      <a:pt x="55" y="50"/>
                      <a:pt x="58" y="50"/>
                    </a:cubicBezTo>
                    <a:cubicBezTo>
                      <a:pt x="61" y="50"/>
                      <a:pt x="64" y="49"/>
                      <a:pt x="66" y="47"/>
                    </a:cubicBezTo>
                    <a:cubicBezTo>
                      <a:pt x="70" y="44"/>
                      <a:pt x="71" y="40"/>
                      <a:pt x="71" y="38"/>
                    </a:cubicBezTo>
                    <a:cubicBezTo>
                      <a:pt x="72" y="32"/>
                      <a:pt x="68" y="27"/>
                      <a:pt x="64" y="23"/>
                    </a:cubicBezTo>
                    <a:cubicBezTo>
                      <a:pt x="57" y="16"/>
                      <a:pt x="45" y="4"/>
                      <a:pt x="45" y="4"/>
                    </a:cubicBezTo>
                    <a:cubicBezTo>
                      <a:pt x="42" y="1"/>
                      <a:pt x="39" y="0"/>
                      <a:pt x="35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7" name="Freeform 100">
                <a:extLst>
                  <a:ext uri="{FF2B5EF4-FFF2-40B4-BE49-F238E27FC236}">
                    <a16:creationId xmlns:a16="http://schemas.microsoft.com/office/drawing/2014/main" id="{7A4E6143-2FE6-F7BB-49A4-B4A25356507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90997" y="3399047"/>
                <a:ext cx="373071" cy="435362"/>
              </a:xfrm>
              <a:custGeom>
                <a:avLst/>
                <a:gdLst>
                  <a:gd name="T0" fmla="*/ 47 w 98"/>
                  <a:gd name="T1" fmla="*/ 6 h 111"/>
                  <a:gd name="T2" fmla="*/ 70 w 98"/>
                  <a:gd name="T3" fmla="*/ 29 h 111"/>
                  <a:gd name="T4" fmla="*/ 70 w 98"/>
                  <a:gd name="T5" fmla="*/ 71 h 111"/>
                  <a:gd name="T6" fmla="*/ 73 w 98"/>
                  <a:gd name="T7" fmla="*/ 74 h 111"/>
                  <a:gd name="T8" fmla="*/ 75 w 98"/>
                  <a:gd name="T9" fmla="*/ 73 h 111"/>
                  <a:gd name="T10" fmla="*/ 78 w 98"/>
                  <a:gd name="T11" fmla="*/ 70 h 111"/>
                  <a:gd name="T12" fmla="*/ 84 w 98"/>
                  <a:gd name="T13" fmla="*/ 67 h 111"/>
                  <a:gd name="T14" fmla="*/ 89 w 98"/>
                  <a:gd name="T15" fmla="*/ 69 h 111"/>
                  <a:gd name="T16" fmla="*/ 89 w 98"/>
                  <a:gd name="T17" fmla="*/ 69 h 111"/>
                  <a:gd name="T18" fmla="*/ 89 w 98"/>
                  <a:gd name="T19" fmla="*/ 81 h 111"/>
                  <a:gd name="T20" fmla="*/ 68 w 98"/>
                  <a:gd name="T21" fmla="*/ 102 h 111"/>
                  <a:gd name="T22" fmla="*/ 62 w 98"/>
                  <a:gd name="T23" fmla="*/ 105 h 111"/>
                  <a:gd name="T24" fmla="*/ 57 w 98"/>
                  <a:gd name="T25" fmla="*/ 102 h 111"/>
                  <a:gd name="T26" fmla="*/ 37 w 98"/>
                  <a:gd name="T27" fmla="*/ 83 h 111"/>
                  <a:gd name="T28" fmla="*/ 35 w 98"/>
                  <a:gd name="T29" fmla="*/ 68 h 111"/>
                  <a:gd name="T30" fmla="*/ 39 w 98"/>
                  <a:gd name="T31" fmla="*/ 67 h 111"/>
                  <a:gd name="T32" fmla="*/ 49 w 98"/>
                  <a:gd name="T33" fmla="*/ 72 h 111"/>
                  <a:gd name="T34" fmla="*/ 51 w 98"/>
                  <a:gd name="T35" fmla="*/ 73 h 111"/>
                  <a:gd name="T36" fmla="*/ 54 w 98"/>
                  <a:gd name="T37" fmla="*/ 70 h 111"/>
                  <a:gd name="T38" fmla="*/ 54 w 98"/>
                  <a:gd name="T39" fmla="*/ 34 h 111"/>
                  <a:gd name="T40" fmla="*/ 41 w 98"/>
                  <a:gd name="T41" fmla="*/ 21 h 111"/>
                  <a:gd name="T42" fmla="*/ 11 w 98"/>
                  <a:gd name="T43" fmla="*/ 21 h 111"/>
                  <a:gd name="T44" fmla="*/ 6 w 98"/>
                  <a:gd name="T45" fmla="*/ 16 h 111"/>
                  <a:gd name="T46" fmla="*/ 6 w 98"/>
                  <a:gd name="T47" fmla="*/ 11 h 111"/>
                  <a:gd name="T48" fmla="*/ 11 w 98"/>
                  <a:gd name="T49" fmla="*/ 6 h 111"/>
                  <a:gd name="T50" fmla="*/ 47 w 98"/>
                  <a:gd name="T51" fmla="*/ 6 h 111"/>
                  <a:gd name="T52" fmla="*/ 47 w 98"/>
                  <a:gd name="T53" fmla="*/ 0 h 111"/>
                  <a:gd name="T54" fmla="*/ 11 w 98"/>
                  <a:gd name="T55" fmla="*/ 0 h 111"/>
                  <a:gd name="T56" fmla="*/ 0 w 98"/>
                  <a:gd name="T57" fmla="*/ 11 h 111"/>
                  <a:gd name="T58" fmla="*/ 0 w 98"/>
                  <a:gd name="T59" fmla="*/ 16 h 111"/>
                  <a:gd name="T60" fmla="*/ 11 w 98"/>
                  <a:gd name="T61" fmla="*/ 27 h 111"/>
                  <a:gd name="T62" fmla="*/ 41 w 98"/>
                  <a:gd name="T63" fmla="*/ 27 h 111"/>
                  <a:gd name="T64" fmla="*/ 48 w 98"/>
                  <a:gd name="T65" fmla="*/ 34 h 111"/>
                  <a:gd name="T66" fmla="*/ 48 w 98"/>
                  <a:gd name="T67" fmla="*/ 63 h 111"/>
                  <a:gd name="T68" fmla="*/ 39 w 98"/>
                  <a:gd name="T69" fmla="*/ 61 h 111"/>
                  <a:gd name="T70" fmla="*/ 31 w 98"/>
                  <a:gd name="T71" fmla="*/ 64 h 111"/>
                  <a:gd name="T72" fmla="*/ 26 w 98"/>
                  <a:gd name="T73" fmla="*/ 73 h 111"/>
                  <a:gd name="T74" fmla="*/ 33 w 98"/>
                  <a:gd name="T75" fmla="*/ 87 h 111"/>
                  <a:gd name="T76" fmla="*/ 52 w 98"/>
                  <a:gd name="T77" fmla="*/ 107 h 111"/>
                  <a:gd name="T78" fmla="*/ 62 w 98"/>
                  <a:gd name="T79" fmla="*/ 111 h 111"/>
                  <a:gd name="T80" fmla="*/ 72 w 98"/>
                  <a:gd name="T81" fmla="*/ 107 h 111"/>
                  <a:gd name="T82" fmla="*/ 94 w 98"/>
                  <a:gd name="T83" fmla="*/ 85 h 111"/>
                  <a:gd name="T84" fmla="*/ 98 w 98"/>
                  <a:gd name="T85" fmla="*/ 75 h 111"/>
                  <a:gd name="T86" fmla="*/ 93 w 98"/>
                  <a:gd name="T87" fmla="*/ 65 h 111"/>
                  <a:gd name="T88" fmla="*/ 84 w 98"/>
                  <a:gd name="T89" fmla="*/ 61 h 111"/>
                  <a:gd name="T90" fmla="*/ 76 w 98"/>
                  <a:gd name="T91" fmla="*/ 64 h 111"/>
                  <a:gd name="T92" fmla="*/ 76 w 98"/>
                  <a:gd name="T93" fmla="*/ 29 h 111"/>
                  <a:gd name="T94" fmla="*/ 47 w 98"/>
                  <a:gd name="T95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8" h="111">
                    <a:moveTo>
                      <a:pt x="47" y="6"/>
                    </a:moveTo>
                    <a:cubicBezTo>
                      <a:pt x="59" y="6"/>
                      <a:pt x="70" y="16"/>
                      <a:pt x="70" y="29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3"/>
                      <a:pt x="71" y="74"/>
                      <a:pt x="73" y="74"/>
                    </a:cubicBezTo>
                    <a:cubicBezTo>
                      <a:pt x="73" y="74"/>
                      <a:pt x="74" y="74"/>
                      <a:pt x="75" y="73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80" y="68"/>
                      <a:pt x="82" y="67"/>
                      <a:pt x="84" y="67"/>
                    </a:cubicBezTo>
                    <a:cubicBezTo>
                      <a:pt x="86" y="67"/>
                      <a:pt x="88" y="68"/>
                      <a:pt x="89" y="69"/>
                    </a:cubicBezTo>
                    <a:cubicBezTo>
                      <a:pt x="89" y="69"/>
                      <a:pt x="89" y="69"/>
                      <a:pt x="89" y="69"/>
                    </a:cubicBezTo>
                    <a:cubicBezTo>
                      <a:pt x="92" y="72"/>
                      <a:pt x="92" y="78"/>
                      <a:pt x="89" y="81"/>
                    </a:cubicBezTo>
                    <a:cubicBezTo>
                      <a:pt x="68" y="102"/>
                      <a:pt x="68" y="102"/>
                      <a:pt x="68" y="102"/>
                    </a:cubicBezTo>
                    <a:cubicBezTo>
                      <a:pt x="66" y="104"/>
                      <a:pt x="64" y="105"/>
                      <a:pt x="62" y="105"/>
                    </a:cubicBezTo>
                    <a:cubicBezTo>
                      <a:pt x="60" y="105"/>
                      <a:pt x="58" y="104"/>
                      <a:pt x="57" y="102"/>
                    </a:cubicBezTo>
                    <a:cubicBezTo>
                      <a:pt x="57" y="102"/>
                      <a:pt x="44" y="91"/>
                      <a:pt x="37" y="83"/>
                    </a:cubicBezTo>
                    <a:cubicBezTo>
                      <a:pt x="33" y="79"/>
                      <a:pt x="29" y="73"/>
                      <a:pt x="35" y="68"/>
                    </a:cubicBezTo>
                    <a:cubicBezTo>
                      <a:pt x="36" y="67"/>
                      <a:pt x="38" y="67"/>
                      <a:pt x="39" y="67"/>
                    </a:cubicBezTo>
                    <a:cubicBezTo>
                      <a:pt x="43" y="67"/>
                      <a:pt x="47" y="69"/>
                      <a:pt x="49" y="72"/>
                    </a:cubicBezTo>
                    <a:cubicBezTo>
                      <a:pt x="50" y="73"/>
                      <a:pt x="50" y="73"/>
                      <a:pt x="51" y="73"/>
                    </a:cubicBezTo>
                    <a:cubicBezTo>
                      <a:pt x="53" y="73"/>
                      <a:pt x="54" y="72"/>
                      <a:pt x="54" y="70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4" y="27"/>
                      <a:pt x="48" y="21"/>
                      <a:pt x="4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8" y="21"/>
                      <a:pt x="6" y="19"/>
                      <a:pt x="6" y="16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8"/>
                      <a:pt x="8" y="6"/>
                      <a:pt x="11" y="6"/>
                    </a:cubicBezTo>
                    <a:cubicBezTo>
                      <a:pt x="47" y="6"/>
                      <a:pt x="47" y="6"/>
                      <a:pt x="47" y="6"/>
                    </a:cubicBezTo>
                    <a:moveTo>
                      <a:pt x="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2"/>
                      <a:pt x="5" y="27"/>
                      <a:pt x="1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5" y="27"/>
                      <a:pt x="48" y="30"/>
                      <a:pt x="48" y="34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6" y="62"/>
                      <a:pt x="43" y="61"/>
                      <a:pt x="39" y="61"/>
                    </a:cubicBezTo>
                    <a:cubicBezTo>
                      <a:pt x="36" y="61"/>
                      <a:pt x="33" y="62"/>
                      <a:pt x="31" y="64"/>
                    </a:cubicBezTo>
                    <a:cubicBezTo>
                      <a:pt x="27" y="67"/>
                      <a:pt x="26" y="70"/>
                      <a:pt x="26" y="73"/>
                    </a:cubicBezTo>
                    <a:cubicBezTo>
                      <a:pt x="26" y="79"/>
                      <a:pt x="30" y="84"/>
                      <a:pt x="33" y="87"/>
                    </a:cubicBezTo>
                    <a:cubicBezTo>
                      <a:pt x="40" y="95"/>
                      <a:pt x="52" y="106"/>
                      <a:pt x="52" y="107"/>
                    </a:cubicBezTo>
                    <a:cubicBezTo>
                      <a:pt x="55" y="109"/>
                      <a:pt x="58" y="111"/>
                      <a:pt x="62" y="111"/>
                    </a:cubicBezTo>
                    <a:cubicBezTo>
                      <a:pt x="66" y="111"/>
                      <a:pt x="69" y="109"/>
                      <a:pt x="72" y="107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6" y="82"/>
                      <a:pt x="98" y="79"/>
                      <a:pt x="98" y="75"/>
                    </a:cubicBezTo>
                    <a:cubicBezTo>
                      <a:pt x="98" y="71"/>
                      <a:pt x="96" y="68"/>
                      <a:pt x="93" y="65"/>
                    </a:cubicBezTo>
                    <a:cubicBezTo>
                      <a:pt x="90" y="63"/>
                      <a:pt x="87" y="61"/>
                      <a:pt x="84" y="61"/>
                    </a:cubicBezTo>
                    <a:cubicBezTo>
                      <a:pt x="81" y="61"/>
                      <a:pt x="78" y="62"/>
                      <a:pt x="76" y="64"/>
                    </a:cubicBezTo>
                    <a:cubicBezTo>
                      <a:pt x="76" y="29"/>
                      <a:pt x="76" y="29"/>
                      <a:pt x="76" y="29"/>
                    </a:cubicBezTo>
                    <a:cubicBezTo>
                      <a:pt x="76" y="13"/>
                      <a:pt x="63" y="0"/>
                      <a:pt x="47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8" name="Freeform 101">
                <a:extLst>
                  <a:ext uri="{FF2B5EF4-FFF2-40B4-BE49-F238E27FC236}">
                    <a16:creationId xmlns:a16="http://schemas.microsoft.com/office/drawing/2014/main" id="{97F02156-9309-4B1B-4DAB-34B1394F9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6203" y="3516677"/>
                <a:ext cx="426741" cy="443475"/>
              </a:xfrm>
              <a:custGeom>
                <a:avLst/>
                <a:gdLst>
                  <a:gd name="T0" fmla="*/ 79 w 112"/>
                  <a:gd name="T1" fmla="*/ 0 h 113"/>
                  <a:gd name="T2" fmla="*/ 33 w 112"/>
                  <a:gd name="T3" fmla="*/ 0 h 113"/>
                  <a:gd name="T4" fmla="*/ 0 w 112"/>
                  <a:gd name="T5" fmla="*/ 34 h 113"/>
                  <a:gd name="T6" fmla="*/ 0 w 112"/>
                  <a:gd name="T7" fmla="*/ 79 h 113"/>
                  <a:gd name="T8" fmla="*/ 33 w 112"/>
                  <a:gd name="T9" fmla="*/ 113 h 113"/>
                  <a:gd name="T10" fmla="*/ 79 w 112"/>
                  <a:gd name="T11" fmla="*/ 113 h 113"/>
                  <a:gd name="T12" fmla="*/ 112 w 112"/>
                  <a:gd name="T13" fmla="*/ 79 h 113"/>
                  <a:gd name="T14" fmla="*/ 112 w 112"/>
                  <a:gd name="T15" fmla="*/ 34 h 113"/>
                  <a:gd name="T16" fmla="*/ 79 w 112"/>
                  <a:gd name="T1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3">
                    <a:moveTo>
                      <a:pt x="79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98"/>
                      <a:pt x="15" y="113"/>
                      <a:pt x="33" y="113"/>
                    </a:cubicBezTo>
                    <a:cubicBezTo>
                      <a:pt x="79" y="113"/>
                      <a:pt x="79" y="113"/>
                      <a:pt x="79" y="113"/>
                    </a:cubicBezTo>
                    <a:cubicBezTo>
                      <a:pt x="97" y="113"/>
                      <a:pt x="112" y="98"/>
                      <a:pt x="112" y="79"/>
                    </a:cubicBezTo>
                    <a:cubicBezTo>
                      <a:pt x="112" y="34"/>
                      <a:pt x="112" y="34"/>
                      <a:pt x="112" y="34"/>
                    </a:cubicBezTo>
                    <a:cubicBezTo>
                      <a:pt x="112" y="15"/>
                      <a:pt x="97" y="0"/>
                      <a:pt x="79" y="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9" name="Freeform 102">
                <a:extLst>
                  <a:ext uri="{FF2B5EF4-FFF2-40B4-BE49-F238E27FC236}">
                    <a16:creationId xmlns:a16="http://schemas.microsoft.com/office/drawing/2014/main" id="{ACB98CF7-9DBC-1DB0-01D4-BD442466E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03715" y="3559943"/>
                <a:ext cx="107340" cy="109516"/>
              </a:xfrm>
              <a:custGeom>
                <a:avLst/>
                <a:gdLst>
                  <a:gd name="T0" fmla="*/ 14 w 28"/>
                  <a:gd name="T1" fmla="*/ 6 h 28"/>
                  <a:gd name="T2" fmla="*/ 22 w 28"/>
                  <a:gd name="T3" fmla="*/ 14 h 28"/>
                  <a:gd name="T4" fmla="*/ 14 w 28"/>
                  <a:gd name="T5" fmla="*/ 22 h 28"/>
                  <a:gd name="T6" fmla="*/ 6 w 28"/>
                  <a:gd name="T7" fmla="*/ 14 h 28"/>
                  <a:gd name="T8" fmla="*/ 14 w 28"/>
                  <a:gd name="T9" fmla="*/ 6 h 28"/>
                  <a:gd name="T10" fmla="*/ 14 w 28"/>
                  <a:gd name="T11" fmla="*/ 0 h 28"/>
                  <a:gd name="T12" fmla="*/ 0 w 28"/>
                  <a:gd name="T13" fmla="*/ 14 h 28"/>
                  <a:gd name="T14" fmla="*/ 14 w 28"/>
                  <a:gd name="T15" fmla="*/ 28 h 28"/>
                  <a:gd name="T16" fmla="*/ 28 w 28"/>
                  <a:gd name="T17" fmla="*/ 14 h 28"/>
                  <a:gd name="T18" fmla="*/ 14 w 28"/>
                  <a:gd name="T1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6"/>
                    </a:moveTo>
                    <a:cubicBezTo>
                      <a:pt x="19" y="6"/>
                      <a:pt x="22" y="10"/>
                      <a:pt x="22" y="14"/>
                    </a:cubicBezTo>
                    <a:cubicBezTo>
                      <a:pt x="22" y="19"/>
                      <a:pt x="19" y="22"/>
                      <a:pt x="14" y="22"/>
                    </a:cubicBezTo>
                    <a:cubicBezTo>
                      <a:pt x="10" y="22"/>
                      <a:pt x="6" y="19"/>
                      <a:pt x="6" y="14"/>
                    </a:cubicBezTo>
                    <a:cubicBezTo>
                      <a:pt x="6" y="10"/>
                      <a:pt x="10" y="6"/>
                      <a:pt x="14" y="6"/>
                    </a:cubicBezTo>
                    <a:moveTo>
                      <a:pt x="14" y="0"/>
                    </a:moveTo>
                    <a:cubicBezTo>
                      <a:pt x="7" y="0"/>
                      <a:pt x="0" y="6"/>
                      <a:pt x="0" y="14"/>
                    </a:cubicBezTo>
                    <a:cubicBezTo>
                      <a:pt x="0" y="22"/>
                      <a:pt x="7" y="28"/>
                      <a:pt x="14" y="28"/>
                    </a:cubicBez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0" name="Freeform 103">
                <a:extLst>
                  <a:ext uri="{FF2B5EF4-FFF2-40B4-BE49-F238E27FC236}">
                    <a16:creationId xmlns:a16="http://schemas.microsoft.com/office/drawing/2014/main" id="{F7F64572-3579-2028-116C-AFD49F489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6203" y="3516677"/>
                <a:ext cx="426741" cy="443475"/>
              </a:xfrm>
              <a:custGeom>
                <a:avLst/>
                <a:gdLst>
                  <a:gd name="T0" fmla="*/ 79 w 112"/>
                  <a:gd name="T1" fmla="*/ 0 h 113"/>
                  <a:gd name="T2" fmla="*/ 33 w 112"/>
                  <a:gd name="T3" fmla="*/ 0 h 113"/>
                  <a:gd name="T4" fmla="*/ 0 w 112"/>
                  <a:gd name="T5" fmla="*/ 34 h 113"/>
                  <a:gd name="T6" fmla="*/ 0 w 112"/>
                  <a:gd name="T7" fmla="*/ 79 h 113"/>
                  <a:gd name="T8" fmla="*/ 33 w 112"/>
                  <a:gd name="T9" fmla="*/ 113 h 113"/>
                  <a:gd name="T10" fmla="*/ 79 w 112"/>
                  <a:gd name="T11" fmla="*/ 113 h 113"/>
                  <a:gd name="T12" fmla="*/ 112 w 112"/>
                  <a:gd name="T13" fmla="*/ 79 h 113"/>
                  <a:gd name="T14" fmla="*/ 112 w 112"/>
                  <a:gd name="T15" fmla="*/ 34 h 113"/>
                  <a:gd name="T16" fmla="*/ 79 w 112"/>
                  <a:gd name="T1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3">
                    <a:moveTo>
                      <a:pt x="79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98"/>
                      <a:pt x="15" y="113"/>
                      <a:pt x="33" y="113"/>
                    </a:cubicBezTo>
                    <a:cubicBezTo>
                      <a:pt x="79" y="113"/>
                      <a:pt x="79" y="113"/>
                      <a:pt x="79" y="113"/>
                    </a:cubicBezTo>
                    <a:cubicBezTo>
                      <a:pt x="97" y="113"/>
                      <a:pt x="112" y="98"/>
                      <a:pt x="112" y="79"/>
                    </a:cubicBezTo>
                    <a:cubicBezTo>
                      <a:pt x="112" y="34"/>
                      <a:pt x="112" y="34"/>
                      <a:pt x="112" y="34"/>
                    </a:cubicBezTo>
                    <a:cubicBezTo>
                      <a:pt x="112" y="15"/>
                      <a:pt x="97" y="0"/>
                      <a:pt x="79" y="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1" name="Oval 104">
                <a:extLst>
                  <a:ext uri="{FF2B5EF4-FFF2-40B4-BE49-F238E27FC236}">
                    <a16:creationId xmlns:a16="http://schemas.microsoft.com/office/drawing/2014/main" id="{DCFF4D98-49AC-1092-3F6E-52D68CC47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7942" y="3658642"/>
                <a:ext cx="175409" cy="179823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2" name="Freeform 105">
                <a:extLst>
                  <a:ext uri="{FF2B5EF4-FFF2-40B4-BE49-F238E27FC236}">
                    <a16:creationId xmlns:a16="http://schemas.microsoft.com/office/drawing/2014/main" id="{288ED6E0-79DF-0E3F-B032-A964E56761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3800" y="3580223"/>
                <a:ext cx="311547" cy="321790"/>
              </a:xfrm>
              <a:custGeom>
                <a:avLst/>
                <a:gdLst>
                  <a:gd name="T0" fmla="*/ 67 w 82"/>
                  <a:gd name="T1" fmla="*/ 2 h 82"/>
                  <a:gd name="T2" fmla="*/ 58 w 82"/>
                  <a:gd name="T3" fmla="*/ 0 h 82"/>
                  <a:gd name="T4" fmla="*/ 25 w 82"/>
                  <a:gd name="T5" fmla="*/ 0 h 82"/>
                  <a:gd name="T6" fmla="*/ 0 w 82"/>
                  <a:gd name="T7" fmla="*/ 24 h 82"/>
                  <a:gd name="T8" fmla="*/ 0 w 82"/>
                  <a:gd name="T9" fmla="*/ 57 h 82"/>
                  <a:gd name="T10" fmla="*/ 25 w 82"/>
                  <a:gd name="T11" fmla="*/ 82 h 82"/>
                  <a:gd name="T12" fmla="*/ 58 w 82"/>
                  <a:gd name="T13" fmla="*/ 82 h 82"/>
                  <a:gd name="T14" fmla="*/ 82 w 82"/>
                  <a:gd name="T15" fmla="*/ 57 h 82"/>
                  <a:gd name="T16" fmla="*/ 82 w 82"/>
                  <a:gd name="T17" fmla="*/ 24 h 82"/>
                  <a:gd name="T18" fmla="*/ 80 w 82"/>
                  <a:gd name="T19" fmla="*/ 1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82">
                    <a:moveTo>
                      <a:pt x="67" y="2"/>
                    </a:moveTo>
                    <a:cubicBezTo>
                      <a:pt x="64" y="0"/>
                      <a:pt x="61" y="0"/>
                      <a:pt x="58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71"/>
                      <a:pt x="11" y="82"/>
                      <a:pt x="25" y="82"/>
                    </a:cubicBezTo>
                    <a:cubicBezTo>
                      <a:pt x="58" y="82"/>
                      <a:pt x="58" y="82"/>
                      <a:pt x="58" y="82"/>
                    </a:cubicBezTo>
                    <a:cubicBezTo>
                      <a:pt x="71" y="82"/>
                      <a:pt x="82" y="71"/>
                      <a:pt x="82" y="57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21"/>
                      <a:pt x="81" y="18"/>
                      <a:pt x="80" y="15"/>
                    </a:cubicBezTo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3" name="Oval 106">
                <a:extLst>
                  <a:ext uri="{FF2B5EF4-FFF2-40B4-BE49-F238E27FC236}">
                    <a16:creationId xmlns:a16="http://schemas.microsoft.com/office/drawing/2014/main" id="{5BCD7AA1-97F8-2D10-7A3E-460D01C414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7508" y="4552352"/>
                <a:ext cx="289293" cy="298804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4" name="Freeform 107">
                <a:extLst>
                  <a:ext uri="{FF2B5EF4-FFF2-40B4-BE49-F238E27FC236}">
                    <a16:creationId xmlns:a16="http://schemas.microsoft.com/office/drawing/2014/main" id="{57F6F889-29A2-E522-7761-53EFC7FF36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3067" y="4611843"/>
                <a:ext cx="98176" cy="86532"/>
              </a:xfrm>
              <a:custGeom>
                <a:avLst/>
                <a:gdLst>
                  <a:gd name="T0" fmla="*/ 0 w 26"/>
                  <a:gd name="T1" fmla="*/ 4 h 22"/>
                  <a:gd name="T2" fmla="*/ 16 w 26"/>
                  <a:gd name="T3" fmla="*/ 1 h 22"/>
                  <a:gd name="T4" fmla="*/ 25 w 26"/>
                  <a:gd name="T5" fmla="*/ 7 h 22"/>
                  <a:gd name="T6" fmla="*/ 24 w 26"/>
                  <a:gd name="T7" fmla="*/ 16 h 22"/>
                  <a:gd name="T8" fmla="*/ 16 w 26"/>
                  <a:gd name="T9" fmla="*/ 21 h 22"/>
                  <a:gd name="T10" fmla="*/ 6 w 26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2">
                    <a:moveTo>
                      <a:pt x="0" y="4"/>
                    </a:moveTo>
                    <a:cubicBezTo>
                      <a:pt x="5" y="2"/>
                      <a:pt x="10" y="0"/>
                      <a:pt x="16" y="1"/>
                    </a:cubicBezTo>
                    <a:cubicBezTo>
                      <a:pt x="19" y="2"/>
                      <a:pt x="23" y="3"/>
                      <a:pt x="25" y="7"/>
                    </a:cubicBezTo>
                    <a:cubicBezTo>
                      <a:pt x="26" y="9"/>
                      <a:pt x="26" y="13"/>
                      <a:pt x="24" y="16"/>
                    </a:cubicBezTo>
                    <a:cubicBezTo>
                      <a:pt x="22" y="18"/>
                      <a:pt x="19" y="20"/>
                      <a:pt x="16" y="21"/>
                    </a:cubicBezTo>
                    <a:cubicBezTo>
                      <a:pt x="13" y="22"/>
                      <a:pt x="9" y="22"/>
                      <a:pt x="6" y="22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5" name="Freeform 108">
                <a:extLst>
                  <a:ext uri="{FF2B5EF4-FFF2-40B4-BE49-F238E27FC236}">
                    <a16:creationId xmlns:a16="http://schemas.microsoft.com/office/drawing/2014/main" id="{578A8EBA-91B0-C0E1-EE62-D58AEB9D28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0921" y="4694318"/>
                <a:ext cx="128284" cy="98700"/>
              </a:xfrm>
              <a:custGeom>
                <a:avLst/>
                <a:gdLst>
                  <a:gd name="T0" fmla="*/ 6 w 34"/>
                  <a:gd name="T1" fmla="*/ 1 h 25"/>
                  <a:gd name="T2" fmla="*/ 16 w 34"/>
                  <a:gd name="T3" fmla="*/ 1 h 25"/>
                  <a:gd name="T4" fmla="*/ 25 w 34"/>
                  <a:gd name="T5" fmla="*/ 4 h 25"/>
                  <a:gd name="T6" fmla="*/ 17 w 34"/>
                  <a:gd name="T7" fmla="*/ 24 h 25"/>
                  <a:gd name="T8" fmla="*/ 0 w 34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5">
                    <a:moveTo>
                      <a:pt x="6" y="1"/>
                    </a:moveTo>
                    <a:cubicBezTo>
                      <a:pt x="9" y="0"/>
                      <a:pt x="12" y="0"/>
                      <a:pt x="16" y="1"/>
                    </a:cubicBezTo>
                    <a:cubicBezTo>
                      <a:pt x="19" y="1"/>
                      <a:pt x="23" y="2"/>
                      <a:pt x="25" y="4"/>
                    </a:cubicBezTo>
                    <a:cubicBezTo>
                      <a:pt x="34" y="11"/>
                      <a:pt x="25" y="22"/>
                      <a:pt x="17" y="24"/>
                    </a:cubicBezTo>
                    <a:cubicBezTo>
                      <a:pt x="10" y="25"/>
                      <a:pt x="3" y="22"/>
                      <a:pt x="0" y="16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6" name="Freeform 109">
                <a:extLst>
                  <a:ext uri="{FF2B5EF4-FFF2-40B4-BE49-F238E27FC236}">
                    <a16:creationId xmlns:a16="http://schemas.microsoft.com/office/drawing/2014/main" id="{05AE26BB-4FD6-7D92-AC02-948F29C8A9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93431" y="3190831"/>
                <a:ext cx="396633" cy="730111"/>
              </a:xfrm>
              <a:custGeom>
                <a:avLst/>
                <a:gdLst>
                  <a:gd name="T0" fmla="*/ 93 w 104"/>
                  <a:gd name="T1" fmla="*/ 0 h 186"/>
                  <a:gd name="T2" fmla="*/ 13 w 104"/>
                  <a:gd name="T3" fmla="*/ 0 h 186"/>
                  <a:gd name="T4" fmla="*/ 0 w 104"/>
                  <a:gd name="T5" fmla="*/ 13 h 186"/>
                  <a:gd name="T6" fmla="*/ 0 w 104"/>
                  <a:gd name="T7" fmla="*/ 172 h 186"/>
                  <a:gd name="T8" fmla="*/ 13 w 104"/>
                  <a:gd name="T9" fmla="*/ 186 h 186"/>
                  <a:gd name="T10" fmla="*/ 90 w 104"/>
                  <a:gd name="T11" fmla="*/ 186 h 186"/>
                  <a:gd name="T12" fmla="*/ 103 w 104"/>
                  <a:gd name="T13" fmla="*/ 172 h 186"/>
                  <a:gd name="T14" fmla="*/ 103 w 104"/>
                  <a:gd name="T15" fmla="*/ 13 h 186"/>
                  <a:gd name="T16" fmla="*/ 93 w 104"/>
                  <a:gd name="T17" fmla="*/ 0 h 186"/>
                  <a:gd name="T18" fmla="*/ 52 w 104"/>
                  <a:gd name="T19" fmla="*/ 173 h 186"/>
                  <a:gd name="T20" fmla="*/ 43 w 104"/>
                  <a:gd name="T21" fmla="*/ 164 h 186"/>
                  <a:gd name="T22" fmla="*/ 52 w 104"/>
                  <a:gd name="T23" fmla="*/ 156 h 186"/>
                  <a:gd name="T24" fmla="*/ 60 w 104"/>
                  <a:gd name="T25" fmla="*/ 164 h 186"/>
                  <a:gd name="T26" fmla="*/ 52 w 104"/>
                  <a:gd name="T27" fmla="*/ 173 h 186"/>
                  <a:gd name="T28" fmla="*/ 81 w 104"/>
                  <a:gd name="T29" fmla="*/ 144 h 186"/>
                  <a:gd name="T30" fmla="*/ 21 w 104"/>
                  <a:gd name="T31" fmla="*/ 144 h 186"/>
                  <a:gd name="T32" fmla="*/ 13 w 104"/>
                  <a:gd name="T33" fmla="*/ 136 h 186"/>
                  <a:gd name="T34" fmla="*/ 13 w 104"/>
                  <a:gd name="T35" fmla="*/ 35 h 186"/>
                  <a:gd name="T36" fmla="*/ 21 w 104"/>
                  <a:gd name="T37" fmla="*/ 27 h 186"/>
                  <a:gd name="T38" fmla="*/ 82 w 104"/>
                  <a:gd name="T39" fmla="*/ 27 h 186"/>
                  <a:gd name="T40" fmla="*/ 90 w 104"/>
                  <a:gd name="T41" fmla="*/ 35 h 186"/>
                  <a:gd name="T42" fmla="*/ 89 w 104"/>
                  <a:gd name="T43" fmla="*/ 137 h 186"/>
                  <a:gd name="T44" fmla="*/ 81 w 104"/>
                  <a:gd name="T45" fmla="*/ 144 h 186"/>
                  <a:gd name="T46" fmla="*/ 93 w 104"/>
                  <a:gd name="T47" fmla="*/ 144 h 186"/>
                  <a:gd name="T48" fmla="*/ 93 w 104"/>
                  <a:gd name="T49" fmla="*/ 14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4" h="186">
                    <a:moveTo>
                      <a:pt x="9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0" y="180"/>
                      <a:pt x="6" y="186"/>
                      <a:pt x="13" y="186"/>
                    </a:cubicBezTo>
                    <a:cubicBezTo>
                      <a:pt x="90" y="186"/>
                      <a:pt x="90" y="186"/>
                      <a:pt x="90" y="186"/>
                    </a:cubicBezTo>
                    <a:cubicBezTo>
                      <a:pt x="97" y="186"/>
                      <a:pt x="103" y="180"/>
                      <a:pt x="103" y="172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4" y="1"/>
                      <a:pt x="93" y="0"/>
                      <a:pt x="93" y="0"/>
                    </a:cubicBezTo>
                    <a:close/>
                    <a:moveTo>
                      <a:pt x="52" y="173"/>
                    </a:moveTo>
                    <a:cubicBezTo>
                      <a:pt x="47" y="173"/>
                      <a:pt x="43" y="169"/>
                      <a:pt x="43" y="164"/>
                    </a:cubicBezTo>
                    <a:cubicBezTo>
                      <a:pt x="43" y="160"/>
                      <a:pt x="47" y="156"/>
                      <a:pt x="52" y="156"/>
                    </a:cubicBezTo>
                    <a:cubicBezTo>
                      <a:pt x="56" y="156"/>
                      <a:pt x="60" y="160"/>
                      <a:pt x="60" y="164"/>
                    </a:cubicBezTo>
                    <a:cubicBezTo>
                      <a:pt x="60" y="169"/>
                      <a:pt x="56" y="173"/>
                      <a:pt x="52" y="173"/>
                    </a:cubicBezTo>
                    <a:close/>
                    <a:moveTo>
                      <a:pt x="81" y="144"/>
                    </a:moveTo>
                    <a:cubicBezTo>
                      <a:pt x="21" y="144"/>
                      <a:pt x="21" y="144"/>
                      <a:pt x="21" y="144"/>
                    </a:cubicBezTo>
                    <a:cubicBezTo>
                      <a:pt x="16" y="144"/>
                      <a:pt x="13" y="140"/>
                      <a:pt x="13" y="136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1"/>
                      <a:pt x="17" y="27"/>
                      <a:pt x="21" y="27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6" y="27"/>
                      <a:pt x="90" y="31"/>
                      <a:pt x="90" y="35"/>
                    </a:cubicBezTo>
                    <a:cubicBezTo>
                      <a:pt x="89" y="137"/>
                      <a:pt x="89" y="137"/>
                      <a:pt x="89" y="137"/>
                    </a:cubicBezTo>
                    <a:cubicBezTo>
                      <a:pt x="89" y="141"/>
                      <a:pt x="85" y="144"/>
                      <a:pt x="81" y="144"/>
                    </a:cubicBezTo>
                    <a:close/>
                    <a:moveTo>
                      <a:pt x="93" y="144"/>
                    </a:moveTo>
                    <a:cubicBezTo>
                      <a:pt x="93" y="144"/>
                      <a:pt x="93" y="144"/>
                      <a:pt x="93" y="144"/>
                    </a:cubicBezTo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7" name="Line 110">
                <a:extLst>
                  <a:ext uri="{FF2B5EF4-FFF2-40B4-BE49-F238E27FC236}">
                    <a16:creationId xmlns:a16="http://schemas.microsoft.com/office/drawing/2014/main" id="{EF4B6A89-C7A1-2243-AB7D-3C8C89E4DB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1136" y="3347669"/>
                <a:ext cx="201589" cy="255538"/>
              </a:xfrm>
              <a:prstGeom prst="line">
                <a:avLst/>
              </a:prstGeom>
              <a:solidFill>
                <a:schemeClr val="bg1"/>
              </a:solidFill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8" name="Line 111">
                <a:extLst>
                  <a:ext uri="{FF2B5EF4-FFF2-40B4-BE49-F238E27FC236}">
                    <a16:creationId xmlns:a16="http://schemas.microsoft.com/office/drawing/2014/main" id="{6DE2A265-9824-62E9-8279-DBE33F81DA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49205" y="3442313"/>
                <a:ext cx="137447" cy="164951"/>
              </a:xfrm>
              <a:prstGeom prst="line">
                <a:avLst/>
              </a:prstGeom>
              <a:solidFill>
                <a:schemeClr val="bg1"/>
              </a:solidFill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9" name="Line 112">
                <a:extLst>
                  <a:ext uri="{FF2B5EF4-FFF2-40B4-BE49-F238E27FC236}">
                    <a16:creationId xmlns:a16="http://schemas.microsoft.com/office/drawing/2014/main" id="{65EDDF95-3661-090A-EC11-1D98629A6B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097" y="3242209"/>
                <a:ext cx="137447" cy="0"/>
              </a:xfrm>
              <a:prstGeom prst="line">
                <a:avLst/>
              </a:prstGeom>
              <a:solidFill>
                <a:schemeClr val="bg1"/>
              </a:solidFill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0" name="Freeform 113">
                <a:extLst>
                  <a:ext uri="{FF2B5EF4-FFF2-40B4-BE49-F238E27FC236}">
                    <a16:creationId xmlns:a16="http://schemas.microsoft.com/office/drawing/2014/main" id="{DA09BBEC-A65F-4585-98D5-86D8FA8F2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7466" y="3042104"/>
                <a:ext cx="77232" cy="94644"/>
              </a:xfrm>
              <a:custGeom>
                <a:avLst/>
                <a:gdLst>
                  <a:gd name="T0" fmla="*/ 0 w 20"/>
                  <a:gd name="T1" fmla="*/ 0 h 24"/>
                  <a:gd name="T2" fmla="*/ 20 w 20"/>
                  <a:gd name="T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0" h="24">
                    <a:moveTo>
                      <a:pt x="0" y="0"/>
                    </a:moveTo>
                    <a:cubicBezTo>
                      <a:pt x="7" y="8"/>
                      <a:pt x="13" y="16"/>
                      <a:pt x="20" y="24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1" name="Freeform 114">
                <a:extLst>
                  <a:ext uri="{FF2B5EF4-FFF2-40B4-BE49-F238E27FC236}">
                    <a16:creationId xmlns:a16="http://schemas.microsoft.com/office/drawing/2014/main" id="{C2BF47DE-5DC1-9B59-B2A4-B8B06A35A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4548" y="2967742"/>
                <a:ext cx="3927" cy="156839"/>
              </a:xfrm>
              <a:custGeom>
                <a:avLst/>
                <a:gdLst>
                  <a:gd name="T0" fmla="*/ 1 w 1"/>
                  <a:gd name="T1" fmla="*/ 0 h 40"/>
                  <a:gd name="T2" fmla="*/ 0 w 1"/>
                  <a:gd name="T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40">
                    <a:moveTo>
                      <a:pt x="1" y="0"/>
                    </a:moveTo>
                    <a:cubicBezTo>
                      <a:pt x="1" y="13"/>
                      <a:pt x="0" y="27"/>
                      <a:pt x="0" y="4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2" name="Freeform 115">
                <a:extLst>
                  <a:ext uri="{FF2B5EF4-FFF2-40B4-BE49-F238E27FC236}">
                    <a16:creationId xmlns:a16="http://schemas.microsoft.com/office/drawing/2014/main" id="{4EC14C07-8FDF-0D77-4765-A51F2AFF1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399" y="3054273"/>
                <a:ext cx="86395" cy="82475"/>
              </a:xfrm>
              <a:custGeom>
                <a:avLst/>
                <a:gdLst>
                  <a:gd name="T0" fmla="*/ 0 w 23"/>
                  <a:gd name="T1" fmla="*/ 21 h 21"/>
                  <a:gd name="T2" fmla="*/ 23 w 23"/>
                  <a:gd name="T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21">
                    <a:moveTo>
                      <a:pt x="0" y="21"/>
                    </a:moveTo>
                    <a:cubicBezTo>
                      <a:pt x="7" y="13"/>
                      <a:pt x="15" y="6"/>
                      <a:pt x="23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3" name="Oval 125">
                <a:extLst>
                  <a:ext uri="{FF2B5EF4-FFF2-40B4-BE49-F238E27FC236}">
                    <a16:creationId xmlns:a16="http://schemas.microsoft.com/office/drawing/2014/main" id="{37BE949E-EC00-CF12-D17B-789E4B538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1819" y="2194365"/>
                <a:ext cx="287985" cy="298804"/>
              </a:xfrm>
              <a:prstGeom prst="ellipse">
                <a:avLst/>
              </a:pr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4" name="Freeform 126">
                <a:extLst>
                  <a:ext uri="{FF2B5EF4-FFF2-40B4-BE49-F238E27FC236}">
                    <a16:creationId xmlns:a16="http://schemas.microsoft.com/office/drawing/2014/main" id="{E8359808-AF55-CC66-9D85-92F798E9A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069" y="2295769"/>
                <a:ext cx="95558" cy="129797"/>
              </a:xfrm>
              <a:custGeom>
                <a:avLst/>
                <a:gdLst>
                  <a:gd name="T0" fmla="*/ 0 w 25"/>
                  <a:gd name="T1" fmla="*/ 1 h 33"/>
                  <a:gd name="T2" fmla="*/ 25 w 25"/>
                  <a:gd name="T3" fmla="*/ 0 h 33"/>
                  <a:gd name="T4" fmla="*/ 11 w 25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33">
                    <a:moveTo>
                      <a:pt x="0" y="1"/>
                    </a:moveTo>
                    <a:cubicBezTo>
                      <a:pt x="8" y="1"/>
                      <a:pt x="16" y="0"/>
                      <a:pt x="25" y="0"/>
                    </a:cubicBezTo>
                    <a:cubicBezTo>
                      <a:pt x="15" y="7"/>
                      <a:pt x="9" y="20"/>
                      <a:pt x="11" y="33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5" name="Freeform 127">
                <a:extLst>
                  <a:ext uri="{FF2B5EF4-FFF2-40B4-BE49-F238E27FC236}">
                    <a16:creationId xmlns:a16="http://schemas.microsoft.com/office/drawing/2014/main" id="{DCEAC3B7-522C-F8ED-D07C-23098398F8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923" y="2367428"/>
                <a:ext cx="71996" cy="4056"/>
              </a:xfrm>
              <a:custGeom>
                <a:avLst/>
                <a:gdLst>
                  <a:gd name="T0" fmla="*/ 0 w 19"/>
                  <a:gd name="T1" fmla="*/ 1 h 1"/>
                  <a:gd name="T2" fmla="*/ 19 w 19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9" h="1">
                    <a:moveTo>
                      <a:pt x="0" y="1"/>
                    </a:moveTo>
                    <a:cubicBezTo>
                      <a:pt x="7" y="1"/>
                      <a:pt x="13" y="0"/>
                      <a:pt x="19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6" name="Freeform 131">
                <a:extLst>
                  <a:ext uri="{FF2B5EF4-FFF2-40B4-BE49-F238E27FC236}">
                    <a16:creationId xmlns:a16="http://schemas.microsoft.com/office/drawing/2014/main" id="{49D4C1D7-0826-03C2-7640-B857DEAC8A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4998" y="1759003"/>
                <a:ext cx="483028" cy="494853"/>
              </a:xfrm>
              <a:custGeom>
                <a:avLst/>
                <a:gdLst>
                  <a:gd name="T0" fmla="*/ 126 w 127"/>
                  <a:gd name="T1" fmla="*/ 63 h 126"/>
                  <a:gd name="T2" fmla="*/ 63 w 127"/>
                  <a:gd name="T3" fmla="*/ 1 h 126"/>
                  <a:gd name="T4" fmla="*/ 1 w 127"/>
                  <a:gd name="T5" fmla="*/ 64 h 126"/>
                  <a:gd name="T6" fmla="*/ 65 w 127"/>
                  <a:gd name="T7" fmla="*/ 126 h 126"/>
                  <a:gd name="T8" fmla="*/ 65 w 127"/>
                  <a:gd name="T9" fmla="*/ 126 h 126"/>
                  <a:gd name="T10" fmla="*/ 65 w 127"/>
                  <a:gd name="T11" fmla="*/ 126 h 126"/>
                  <a:gd name="T12" fmla="*/ 65 w 127"/>
                  <a:gd name="T13" fmla="*/ 126 h 126"/>
                  <a:gd name="T14" fmla="*/ 126 w 127"/>
                  <a:gd name="T15" fmla="*/ 6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" h="126">
                    <a:moveTo>
                      <a:pt x="126" y="63"/>
                    </a:moveTo>
                    <a:cubicBezTo>
                      <a:pt x="126" y="28"/>
                      <a:pt x="98" y="1"/>
                      <a:pt x="63" y="1"/>
                    </a:cubicBezTo>
                    <a:cubicBezTo>
                      <a:pt x="63" y="1"/>
                      <a:pt x="3" y="0"/>
                      <a:pt x="1" y="64"/>
                    </a:cubicBezTo>
                    <a:cubicBezTo>
                      <a:pt x="0" y="99"/>
                      <a:pt x="30" y="126"/>
                      <a:pt x="65" y="126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99" y="126"/>
                      <a:pt x="127" y="97"/>
                      <a:pt x="126" y="63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7" name="Freeform 132">
                <a:extLst>
                  <a:ext uri="{FF2B5EF4-FFF2-40B4-BE49-F238E27FC236}">
                    <a16:creationId xmlns:a16="http://schemas.microsoft.com/office/drawing/2014/main" id="{4512BEF5-3016-4B21-313F-508F7A5204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0771" y="1771171"/>
                <a:ext cx="178027" cy="482684"/>
              </a:xfrm>
              <a:custGeom>
                <a:avLst/>
                <a:gdLst>
                  <a:gd name="T0" fmla="*/ 47 w 47"/>
                  <a:gd name="T1" fmla="*/ 60 h 123"/>
                  <a:gd name="T2" fmla="*/ 24 w 47"/>
                  <a:gd name="T3" fmla="*/ 123 h 123"/>
                  <a:gd name="T4" fmla="*/ 0 w 47"/>
                  <a:gd name="T5" fmla="*/ 59 h 123"/>
                  <a:gd name="T6" fmla="*/ 24 w 47"/>
                  <a:gd name="T7" fmla="*/ 0 h 123"/>
                  <a:gd name="T8" fmla="*/ 47 w 47"/>
                  <a:gd name="T9" fmla="*/ 6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23">
                    <a:moveTo>
                      <a:pt x="47" y="60"/>
                    </a:moveTo>
                    <a:cubicBezTo>
                      <a:pt x="47" y="95"/>
                      <a:pt x="40" y="123"/>
                      <a:pt x="24" y="123"/>
                    </a:cubicBezTo>
                    <a:cubicBezTo>
                      <a:pt x="8" y="123"/>
                      <a:pt x="0" y="94"/>
                      <a:pt x="0" y="59"/>
                    </a:cubicBezTo>
                    <a:cubicBezTo>
                      <a:pt x="0" y="25"/>
                      <a:pt x="8" y="0"/>
                      <a:pt x="24" y="0"/>
                    </a:cubicBezTo>
                    <a:cubicBezTo>
                      <a:pt x="41" y="0"/>
                      <a:pt x="47" y="25"/>
                      <a:pt x="47" y="6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8" name="Freeform 133">
                <a:extLst>
                  <a:ext uri="{FF2B5EF4-FFF2-40B4-BE49-F238E27FC236}">
                    <a16:creationId xmlns:a16="http://schemas.microsoft.com/office/drawing/2014/main" id="{B1D62FCE-C67C-4E80-AB50-FBDEBD7262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5470" y="1899617"/>
                <a:ext cx="476484" cy="200104"/>
              </a:xfrm>
              <a:custGeom>
                <a:avLst/>
                <a:gdLst>
                  <a:gd name="T0" fmla="*/ 61 w 125"/>
                  <a:gd name="T1" fmla="*/ 0 h 51"/>
                  <a:gd name="T2" fmla="*/ 125 w 125"/>
                  <a:gd name="T3" fmla="*/ 27 h 51"/>
                  <a:gd name="T4" fmla="*/ 62 w 125"/>
                  <a:gd name="T5" fmla="*/ 51 h 51"/>
                  <a:gd name="T6" fmla="*/ 0 w 125"/>
                  <a:gd name="T7" fmla="*/ 27 h 51"/>
                  <a:gd name="T8" fmla="*/ 61 w 12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51">
                    <a:moveTo>
                      <a:pt x="61" y="0"/>
                    </a:moveTo>
                    <a:cubicBezTo>
                      <a:pt x="96" y="0"/>
                      <a:pt x="125" y="11"/>
                      <a:pt x="125" y="27"/>
                    </a:cubicBezTo>
                    <a:cubicBezTo>
                      <a:pt x="125" y="43"/>
                      <a:pt x="97" y="51"/>
                      <a:pt x="62" y="51"/>
                    </a:cubicBezTo>
                    <a:cubicBezTo>
                      <a:pt x="27" y="51"/>
                      <a:pt x="0" y="43"/>
                      <a:pt x="0" y="27"/>
                    </a:cubicBezTo>
                    <a:cubicBezTo>
                      <a:pt x="0" y="11"/>
                      <a:pt x="27" y="0"/>
                      <a:pt x="61" y="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9" name="Oval 134">
                <a:extLst>
                  <a:ext uri="{FF2B5EF4-FFF2-40B4-BE49-F238E27FC236}">
                    <a16:creationId xmlns:a16="http://schemas.microsoft.com/office/drawing/2014/main" id="{B1914C26-5356-152A-F147-D41DF46CE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1028" y="2386357"/>
                <a:ext cx="247405" cy="255538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0" name="Freeform 135">
                <a:extLst>
                  <a:ext uri="{FF2B5EF4-FFF2-40B4-BE49-F238E27FC236}">
                    <a16:creationId xmlns:a16="http://schemas.microsoft.com/office/drawing/2014/main" id="{5AC92360-3B03-B614-4898-E4EE1579FA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844" y="2759525"/>
                <a:ext cx="151846" cy="121685"/>
              </a:xfrm>
              <a:custGeom>
                <a:avLst/>
                <a:gdLst>
                  <a:gd name="T0" fmla="*/ 40 w 40"/>
                  <a:gd name="T1" fmla="*/ 31 h 31"/>
                  <a:gd name="T2" fmla="*/ 40 w 40"/>
                  <a:gd name="T3" fmla="*/ 12 h 31"/>
                  <a:gd name="T4" fmla="*/ 28 w 40"/>
                  <a:gd name="T5" fmla="*/ 0 h 31"/>
                  <a:gd name="T6" fmla="*/ 11 w 40"/>
                  <a:gd name="T7" fmla="*/ 0 h 31"/>
                  <a:gd name="T8" fmla="*/ 0 w 40"/>
                  <a:gd name="T9" fmla="*/ 12 h 31"/>
                  <a:gd name="T10" fmla="*/ 0 w 40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31">
                    <a:moveTo>
                      <a:pt x="40" y="31"/>
                    </a:move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5"/>
                      <a:pt x="35" y="0"/>
                      <a:pt x="28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31"/>
                      <a:pt x="0" y="31"/>
                      <a:pt x="0" y="3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1" name="Freeform 136">
                <a:extLst>
                  <a:ext uri="{FF2B5EF4-FFF2-40B4-BE49-F238E27FC236}">
                    <a16:creationId xmlns:a16="http://schemas.microsoft.com/office/drawing/2014/main" id="{1D077F99-A8DB-F501-D8BA-05514AD14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1393" y="2693274"/>
                <a:ext cx="281439" cy="191992"/>
              </a:xfrm>
              <a:custGeom>
                <a:avLst/>
                <a:gdLst>
                  <a:gd name="T0" fmla="*/ 0 w 74"/>
                  <a:gd name="T1" fmla="*/ 49 h 49"/>
                  <a:gd name="T2" fmla="*/ 0 w 74"/>
                  <a:gd name="T3" fmla="*/ 29 h 49"/>
                  <a:gd name="T4" fmla="*/ 28 w 74"/>
                  <a:gd name="T5" fmla="*/ 0 h 49"/>
                  <a:gd name="T6" fmla="*/ 45 w 74"/>
                  <a:gd name="T7" fmla="*/ 0 h 49"/>
                  <a:gd name="T8" fmla="*/ 74 w 74"/>
                  <a:gd name="T9" fmla="*/ 29 h 49"/>
                  <a:gd name="T10" fmla="*/ 74 w 74"/>
                  <a:gd name="T11" fmla="*/ 4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49">
                    <a:moveTo>
                      <a:pt x="0" y="4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61" y="0"/>
                      <a:pt x="74" y="13"/>
                      <a:pt x="74" y="29"/>
                    </a:cubicBezTo>
                    <a:cubicBezTo>
                      <a:pt x="74" y="47"/>
                      <a:pt x="74" y="47"/>
                      <a:pt x="74" y="47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2" name="Freeform 137">
                <a:extLst>
                  <a:ext uri="{FF2B5EF4-FFF2-40B4-BE49-F238E27FC236}">
                    <a16:creationId xmlns:a16="http://schemas.microsoft.com/office/drawing/2014/main" id="{21DE4A94-2E5E-F686-CB66-0C7D942E67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5470" y="2590517"/>
                <a:ext cx="0" cy="90587"/>
              </a:xfrm>
              <a:custGeom>
                <a:avLst/>
                <a:gdLst>
                  <a:gd name="T0" fmla="*/ 0 h 23"/>
                  <a:gd name="T1" fmla="*/ 22 h 23"/>
                  <a:gd name="T2" fmla="*/ 23 h 2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3">
                    <a:moveTo>
                      <a:pt x="0" y="0"/>
                    </a:moveTo>
                    <a:cubicBezTo>
                      <a:pt x="0" y="7"/>
                      <a:pt x="0" y="14"/>
                      <a:pt x="0" y="22"/>
                    </a:cubicBezTo>
                    <a:cubicBezTo>
                      <a:pt x="0" y="23"/>
                      <a:pt x="0" y="23"/>
                      <a:pt x="0" y="23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3" name="Line 138">
                <a:extLst>
                  <a:ext uri="{FF2B5EF4-FFF2-40B4-BE49-F238E27FC236}">
                    <a16:creationId xmlns:a16="http://schemas.microsoft.com/office/drawing/2014/main" id="{4655EAB5-D171-DDC1-467A-00308B3E63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7508" y="2633783"/>
                <a:ext cx="79850" cy="0"/>
              </a:xfrm>
              <a:prstGeom prst="line">
                <a:avLst/>
              </a:prstGeom>
              <a:solidFill>
                <a:schemeClr val="bg1"/>
              </a:solidFill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4" name="Oval 139">
                <a:extLst>
                  <a:ext uri="{FF2B5EF4-FFF2-40B4-BE49-F238E27FC236}">
                    <a16:creationId xmlns:a16="http://schemas.microsoft.com/office/drawing/2014/main" id="{A21128EF-93F9-3B1E-B722-183485424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5170" y="2453960"/>
                <a:ext cx="117812" cy="124389"/>
              </a:xfrm>
              <a:prstGeom prst="ellipse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5" name="Freeform 176">
                <a:extLst>
                  <a:ext uri="{FF2B5EF4-FFF2-40B4-BE49-F238E27FC236}">
                    <a16:creationId xmlns:a16="http://schemas.microsoft.com/office/drawing/2014/main" id="{C521EE61-92CE-516A-6C4C-50C1E6B004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521" y="3623489"/>
                <a:ext cx="3927" cy="144670"/>
              </a:xfrm>
              <a:custGeom>
                <a:avLst/>
                <a:gdLst>
                  <a:gd name="T0" fmla="*/ 0 w 1"/>
                  <a:gd name="T1" fmla="*/ 0 h 37"/>
                  <a:gd name="T2" fmla="*/ 1 w 1"/>
                  <a:gd name="T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7">
                    <a:moveTo>
                      <a:pt x="0" y="0"/>
                    </a:moveTo>
                    <a:cubicBezTo>
                      <a:pt x="0" y="33"/>
                      <a:pt x="1" y="37"/>
                      <a:pt x="1" y="37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6" name="Freeform 177">
                <a:extLst>
                  <a:ext uri="{FF2B5EF4-FFF2-40B4-BE49-F238E27FC236}">
                    <a16:creationId xmlns:a16="http://schemas.microsoft.com/office/drawing/2014/main" id="{99AE6CAB-2D18-29ED-9695-AEDBA6811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8717" y="3528845"/>
                <a:ext cx="52361" cy="82475"/>
              </a:xfrm>
              <a:custGeom>
                <a:avLst/>
                <a:gdLst>
                  <a:gd name="T0" fmla="*/ 14 w 14"/>
                  <a:gd name="T1" fmla="*/ 0 h 21"/>
                  <a:gd name="T2" fmla="*/ 0 w 14"/>
                  <a:gd name="T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1">
                    <a:moveTo>
                      <a:pt x="14" y="0"/>
                    </a:moveTo>
                    <a:cubicBezTo>
                      <a:pt x="9" y="7"/>
                      <a:pt x="5" y="14"/>
                      <a:pt x="0" y="2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7" name="Freeform 178">
                <a:extLst>
                  <a:ext uri="{FF2B5EF4-FFF2-40B4-BE49-F238E27FC236}">
                    <a16:creationId xmlns:a16="http://schemas.microsoft.com/office/drawing/2014/main" id="{E53E7A96-5F0D-F941-175E-6034AA542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4256" y="3524789"/>
                <a:ext cx="53669" cy="82475"/>
              </a:xfrm>
              <a:custGeom>
                <a:avLst/>
                <a:gdLst>
                  <a:gd name="T0" fmla="*/ 0 w 14"/>
                  <a:gd name="T1" fmla="*/ 0 h 21"/>
                  <a:gd name="T2" fmla="*/ 14 w 14"/>
                  <a:gd name="T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1">
                    <a:moveTo>
                      <a:pt x="0" y="0"/>
                    </a:moveTo>
                    <a:cubicBezTo>
                      <a:pt x="5" y="7"/>
                      <a:pt x="9" y="14"/>
                      <a:pt x="14" y="2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8" name="Freeform 179">
                <a:extLst>
                  <a:ext uri="{FF2B5EF4-FFF2-40B4-BE49-F238E27FC236}">
                    <a16:creationId xmlns:a16="http://schemas.microsoft.com/office/drawing/2014/main" id="{C89AB541-1D1C-D0C5-03E5-979D1E768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521" y="2869041"/>
                <a:ext cx="3927" cy="146022"/>
              </a:xfrm>
              <a:custGeom>
                <a:avLst/>
                <a:gdLst>
                  <a:gd name="T0" fmla="*/ 0 w 1"/>
                  <a:gd name="T1" fmla="*/ 37 h 37"/>
                  <a:gd name="T2" fmla="*/ 1 w 1"/>
                  <a:gd name="T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7">
                    <a:moveTo>
                      <a:pt x="0" y="37"/>
                    </a:moveTo>
                    <a:cubicBezTo>
                      <a:pt x="0" y="25"/>
                      <a:pt x="0" y="12"/>
                      <a:pt x="1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9" name="Freeform 180">
                <a:extLst>
                  <a:ext uri="{FF2B5EF4-FFF2-40B4-BE49-F238E27FC236}">
                    <a16:creationId xmlns:a16="http://schemas.microsoft.com/office/drawing/2014/main" id="{7C367DA0-C446-B6F2-BCD5-75F5931879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8610" y="2951517"/>
                <a:ext cx="52361" cy="82475"/>
              </a:xfrm>
              <a:custGeom>
                <a:avLst/>
                <a:gdLst>
                  <a:gd name="T0" fmla="*/ 14 w 14"/>
                  <a:gd name="T1" fmla="*/ 21 h 21"/>
                  <a:gd name="T2" fmla="*/ 0 w 14"/>
                  <a:gd name="T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1">
                    <a:moveTo>
                      <a:pt x="14" y="21"/>
                    </a:moveTo>
                    <a:cubicBezTo>
                      <a:pt x="9" y="14"/>
                      <a:pt x="5" y="7"/>
                      <a:pt x="0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0" name="Freeform 181">
                <a:extLst>
                  <a:ext uri="{FF2B5EF4-FFF2-40B4-BE49-F238E27FC236}">
                    <a16:creationId xmlns:a16="http://schemas.microsoft.com/office/drawing/2014/main" id="{B7B1B01D-4995-777C-2883-E28C9E3FA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5673" y="2951517"/>
                <a:ext cx="52361" cy="82475"/>
              </a:xfrm>
              <a:custGeom>
                <a:avLst/>
                <a:gdLst>
                  <a:gd name="T0" fmla="*/ 0 w 14"/>
                  <a:gd name="T1" fmla="*/ 21 h 21"/>
                  <a:gd name="T2" fmla="*/ 14 w 14"/>
                  <a:gd name="T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14"/>
                      <a:pt x="9" y="7"/>
                      <a:pt x="14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1" name="Freeform 182">
                <a:extLst>
                  <a:ext uri="{FF2B5EF4-FFF2-40B4-BE49-F238E27FC236}">
                    <a16:creationId xmlns:a16="http://schemas.microsoft.com/office/drawing/2014/main" id="{28E6CF6D-DF5B-3C73-222D-51A014D01D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1527" y="3312516"/>
                <a:ext cx="103412" cy="4056"/>
              </a:xfrm>
              <a:custGeom>
                <a:avLst/>
                <a:gdLst>
                  <a:gd name="T0" fmla="*/ 27 w 27"/>
                  <a:gd name="T1" fmla="*/ 0 h 1"/>
                  <a:gd name="T2" fmla="*/ 0 w 27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">
                    <a:moveTo>
                      <a:pt x="27" y="0"/>
                    </a:moveTo>
                    <a:cubicBezTo>
                      <a:pt x="16" y="0"/>
                      <a:pt x="10" y="0"/>
                      <a:pt x="0" y="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2" name="Freeform 183">
                <a:extLst>
                  <a:ext uri="{FF2B5EF4-FFF2-40B4-BE49-F238E27FC236}">
                    <a16:creationId xmlns:a16="http://schemas.microsoft.com/office/drawing/2014/main" id="{2CB5D06C-E7D1-22F9-9687-CAF959657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5995" y="3312516"/>
                <a:ext cx="121739" cy="4056"/>
              </a:xfrm>
              <a:custGeom>
                <a:avLst/>
                <a:gdLst>
                  <a:gd name="T0" fmla="*/ 32 w 32"/>
                  <a:gd name="T1" fmla="*/ 0 h 1"/>
                  <a:gd name="T2" fmla="*/ 0 w 32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1">
                    <a:moveTo>
                      <a:pt x="32" y="0"/>
                    </a:moveTo>
                    <a:cubicBezTo>
                      <a:pt x="21" y="0"/>
                      <a:pt x="11" y="0"/>
                      <a:pt x="0" y="1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3" name="Freeform 184">
                <a:extLst>
                  <a:ext uri="{FF2B5EF4-FFF2-40B4-BE49-F238E27FC236}">
                    <a16:creationId xmlns:a16="http://schemas.microsoft.com/office/drawing/2014/main" id="{3E123A46-409B-FEDB-560E-5DDA29887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936" y="3058329"/>
                <a:ext cx="544553" cy="482684"/>
              </a:xfrm>
              <a:custGeom>
                <a:avLst/>
                <a:gdLst>
                  <a:gd name="T0" fmla="*/ 141 w 143"/>
                  <a:gd name="T1" fmla="*/ 38 h 123"/>
                  <a:gd name="T2" fmla="*/ 129 w 143"/>
                  <a:gd name="T3" fmla="*/ 14 h 123"/>
                  <a:gd name="T4" fmla="*/ 129 w 143"/>
                  <a:gd name="T5" fmla="*/ 14 h 123"/>
                  <a:gd name="T6" fmla="*/ 81 w 143"/>
                  <a:gd name="T7" fmla="*/ 14 h 123"/>
                  <a:gd name="T8" fmla="*/ 71 w 143"/>
                  <a:gd name="T9" fmla="*/ 24 h 123"/>
                  <a:gd name="T10" fmla="*/ 62 w 143"/>
                  <a:gd name="T11" fmla="*/ 14 h 123"/>
                  <a:gd name="T12" fmla="*/ 14 w 143"/>
                  <a:gd name="T13" fmla="*/ 14 h 123"/>
                  <a:gd name="T14" fmla="*/ 14 w 143"/>
                  <a:gd name="T15" fmla="*/ 14 h 123"/>
                  <a:gd name="T16" fmla="*/ 2 w 143"/>
                  <a:gd name="T17" fmla="*/ 38 h 123"/>
                  <a:gd name="T18" fmla="*/ 71 w 143"/>
                  <a:gd name="T19" fmla="*/ 123 h 123"/>
                  <a:gd name="T20" fmla="*/ 71 w 143"/>
                  <a:gd name="T21" fmla="*/ 123 h 123"/>
                  <a:gd name="T22" fmla="*/ 71 w 143"/>
                  <a:gd name="T23" fmla="*/ 123 h 123"/>
                  <a:gd name="T24" fmla="*/ 71 w 143"/>
                  <a:gd name="T25" fmla="*/ 123 h 123"/>
                  <a:gd name="T26" fmla="*/ 71 w 143"/>
                  <a:gd name="T27" fmla="*/ 123 h 123"/>
                  <a:gd name="T28" fmla="*/ 141 w 143"/>
                  <a:gd name="T29" fmla="*/ 38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3" h="123">
                    <a:moveTo>
                      <a:pt x="141" y="38"/>
                    </a:moveTo>
                    <a:cubicBezTo>
                      <a:pt x="139" y="26"/>
                      <a:pt x="133" y="18"/>
                      <a:pt x="129" y="14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16" y="0"/>
                      <a:pt x="94" y="0"/>
                      <a:pt x="81" y="14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49" y="0"/>
                      <a:pt x="27" y="0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0" y="18"/>
                      <a:pt x="4" y="26"/>
                      <a:pt x="2" y="38"/>
                    </a:cubicBezTo>
                    <a:cubicBezTo>
                      <a:pt x="0" y="60"/>
                      <a:pt x="11" y="89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131" y="89"/>
                      <a:pt x="143" y="60"/>
                      <a:pt x="141" y="38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4" name="Freeform 185">
                <a:extLst>
                  <a:ext uri="{FF2B5EF4-FFF2-40B4-BE49-F238E27FC236}">
                    <a16:creationId xmlns:a16="http://schemas.microsoft.com/office/drawing/2014/main" id="{9AF9B90D-AB06-D596-ECA8-FF8A10B6BE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8717" y="3171902"/>
                <a:ext cx="60215" cy="47322"/>
              </a:xfrm>
              <a:custGeom>
                <a:avLst/>
                <a:gdLst>
                  <a:gd name="T0" fmla="*/ 0 w 16"/>
                  <a:gd name="T1" fmla="*/ 12 h 12"/>
                  <a:gd name="T2" fmla="*/ 16 w 16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" h="12">
                    <a:moveTo>
                      <a:pt x="0" y="12"/>
                    </a:moveTo>
                    <a:cubicBezTo>
                      <a:pt x="4" y="8"/>
                      <a:pt x="10" y="4"/>
                      <a:pt x="16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5" name="Freeform 186">
                <a:extLst>
                  <a:ext uri="{FF2B5EF4-FFF2-40B4-BE49-F238E27FC236}">
                    <a16:creationId xmlns:a16="http://schemas.microsoft.com/office/drawing/2014/main" id="{D1E2ABBE-733E-5F3B-95C5-6200B8D0B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6571" y="3242209"/>
                <a:ext cx="71996" cy="55434"/>
              </a:xfrm>
              <a:custGeom>
                <a:avLst/>
                <a:gdLst>
                  <a:gd name="T0" fmla="*/ 0 w 19"/>
                  <a:gd name="T1" fmla="*/ 14 h 14"/>
                  <a:gd name="T2" fmla="*/ 19 w 19"/>
                  <a:gd name="T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9" h="14">
                    <a:moveTo>
                      <a:pt x="0" y="14"/>
                    </a:moveTo>
                    <a:cubicBezTo>
                      <a:pt x="6" y="9"/>
                      <a:pt x="13" y="5"/>
                      <a:pt x="19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6" name="Freeform 187">
                <a:extLst>
                  <a:ext uri="{FF2B5EF4-FFF2-40B4-BE49-F238E27FC236}">
                    <a16:creationId xmlns:a16="http://schemas.microsoft.com/office/drawing/2014/main" id="{CF524D45-738A-D2B9-5060-32062C2203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460" y="3312516"/>
                <a:ext cx="64142" cy="51378"/>
              </a:xfrm>
              <a:custGeom>
                <a:avLst/>
                <a:gdLst>
                  <a:gd name="T0" fmla="*/ 0 w 17"/>
                  <a:gd name="T1" fmla="*/ 13 h 13"/>
                  <a:gd name="T2" fmla="*/ 17 w 17"/>
                  <a:gd name="T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13">
                    <a:moveTo>
                      <a:pt x="0" y="13"/>
                    </a:moveTo>
                    <a:cubicBezTo>
                      <a:pt x="4" y="10"/>
                      <a:pt x="13" y="3"/>
                      <a:pt x="17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7" name="Freeform 188">
                <a:extLst>
                  <a:ext uri="{FF2B5EF4-FFF2-40B4-BE49-F238E27FC236}">
                    <a16:creationId xmlns:a16="http://schemas.microsoft.com/office/drawing/2014/main" id="{C503CF87-D2F1-9B68-CB0A-910C0A8FFB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9040" y="3372006"/>
                <a:ext cx="57597" cy="43266"/>
              </a:xfrm>
              <a:custGeom>
                <a:avLst/>
                <a:gdLst>
                  <a:gd name="T0" fmla="*/ 0 w 15"/>
                  <a:gd name="T1" fmla="*/ 11 h 11"/>
                  <a:gd name="T2" fmla="*/ 15 w 15"/>
                  <a:gd name="T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11">
                    <a:moveTo>
                      <a:pt x="0" y="11"/>
                    </a:moveTo>
                    <a:cubicBezTo>
                      <a:pt x="3" y="8"/>
                      <a:pt x="12" y="2"/>
                      <a:pt x="15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8" name="Freeform 189">
                <a:extLst>
                  <a:ext uri="{FF2B5EF4-FFF2-40B4-BE49-F238E27FC236}">
                    <a16:creationId xmlns:a16="http://schemas.microsoft.com/office/drawing/2014/main" id="{FC363CB0-622E-381C-AF5B-E9DF17FEC0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6637" y="3430145"/>
                <a:ext cx="49743" cy="35153"/>
              </a:xfrm>
              <a:custGeom>
                <a:avLst/>
                <a:gdLst>
                  <a:gd name="T0" fmla="*/ 0 w 13"/>
                  <a:gd name="T1" fmla="*/ 9 h 9"/>
                  <a:gd name="T2" fmla="*/ 13 w 13"/>
                  <a:gd name="T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9">
                    <a:moveTo>
                      <a:pt x="0" y="9"/>
                    </a:moveTo>
                    <a:cubicBezTo>
                      <a:pt x="5" y="5"/>
                      <a:pt x="8" y="3"/>
                      <a:pt x="13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9" name="Freeform 190">
                <a:extLst>
                  <a:ext uri="{FF2B5EF4-FFF2-40B4-BE49-F238E27FC236}">
                    <a16:creationId xmlns:a16="http://schemas.microsoft.com/office/drawing/2014/main" id="{B8BBBEC7-35BB-8F30-656E-F14BD3ED6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8633" y="3485579"/>
                <a:ext cx="37961" cy="27041"/>
              </a:xfrm>
              <a:custGeom>
                <a:avLst/>
                <a:gdLst>
                  <a:gd name="T0" fmla="*/ 0 w 10"/>
                  <a:gd name="T1" fmla="*/ 7 h 7"/>
                  <a:gd name="T2" fmla="*/ 10 w 10"/>
                  <a:gd name="T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7">
                    <a:moveTo>
                      <a:pt x="0" y="7"/>
                    </a:moveTo>
                    <a:cubicBezTo>
                      <a:pt x="4" y="4"/>
                      <a:pt x="6" y="3"/>
                      <a:pt x="10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0" name="Freeform 191">
                <a:extLst>
                  <a:ext uri="{FF2B5EF4-FFF2-40B4-BE49-F238E27FC236}">
                    <a16:creationId xmlns:a16="http://schemas.microsoft.com/office/drawing/2014/main" id="{729E33C9-66D0-A87D-6915-DBF6FAE134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4299" y="3116468"/>
                <a:ext cx="113884" cy="133853"/>
              </a:xfrm>
              <a:custGeom>
                <a:avLst/>
                <a:gdLst>
                  <a:gd name="T0" fmla="*/ 9 w 30"/>
                  <a:gd name="T1" fmla="*/ 14 h 34"/>
                  <a:gd name="T2" fmla="*/ 17 w 30"/>
                  <a:gd name="T3" fmla="*/ 24 h 34"/>
                  <a:gd name="T4" fmla="*/ 20 w 30"/>
                  <a:gd name="T5" fmla="*/ 31 h 34"/>
                  <a:gd name="T6" fmla="*/ 25 w 30"/>
                  <a:gd name="T7" fmla="*/ 33 h 34"/>
                  <a:gd name="T8" fmla="*/ 30 w 30"/>
                  <a:gd name="T9" fmla="*/ 26 h 34"/>
                  <a:gd name="T10" fmla="*/ 24 w 30"/>
                  <a:gd name="T11" fmla="*/ 9 h 34"/>
                  <a:gd name="T12" fmla="*/ 8 w 30"/>
                  <a:gd name="T13" fmla="*/ 1 h 34"/>
                  <a:gd name="T14" fmla="*/ 9 w 30"/>
                  <a:gd name="T15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4">
                    <a:moveTo>
                      <a:pt x="9" y="14"/>
                    </a:moveTo>
                    <a:cubicBezTo>
                      <a:pt x="13" y="16"/>
                      <a:pt x="16" y="20"/>
                      <a:pt x="17" y="24"/>
                    </a:cubicBezTo>
                    <a:cubicBezTo>
                      <a:pt x="18" y="26"/>
                      <a:pt x="19" y="29"/>
                      <a:pt x="20" y="31"/>
                    </a:cubicBezTo>
                    <a:cubicBezTo>
                      <a:pt x="21" y="32"/>
                      <a:pt x="23" y="34"/>
                      <a:pt x="25" y="33"/>
                    </a:cubicBezTo>
                    <a:cubicBezTo>
                      <a:pt x="29" y="33"/>
                      <a:pt x="30" y="29"/>
                      <a:pt x="30" y="26"/>
                    </a:cubicBezTo>
                    <a:cubicBezTo>
                      <a:pt x="30" y="20"/>
                      <a:pt x="28" y="14"/>
                      <a:pt x="24" y="9"/>
                    </a:cubicBezTo>
                    <a:cubicBezTo>
                      <a:pt x="21" y="6"/>
                      <a:pt x="13" y="0"/>
                      <a:pt x="8" y="1"/>
                    </a:cubicBezTo>
                    <a:cubicBezTo>
                      <a:pt x="0" y="4"/>
                      <a:pt x="5" y="11"/>
                      <a:pt x="9" y="14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1" name="Freeform 192">
                <a:extLst>
                  <a:ext uri="{FF2B5EF4-FFF2-40B4-BE49-F238E27FC236}">
                    <a16:creationId xmlns:a16="http://schemas.microsoft.com/office/drawing/2014/main" id="{6F0C0CF7-F8B5-EBFC-E009-DD5F587F5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9750" y="3285475"/>
                <a:ext cx="44507" cy="51378"/>
              </a:xfrm>
              <a:custGeom>
                <a:avLst/>
                <a:gdLst>
                  <a:gd name="T0" fmla="*/ 4 w 12"/>
                  <a:gd name="T1" fmla="*/ 1 h 13"/>
                  <a:gd name="T2" fmla="*/ 12 w 12"/>
                  <a:gd name="T3" fmla="*/ 7 h 13"/>
                  <a:gd name="T4" fmla="*/ 4 w 12"/>
                  <a:gd name="T5" fmla="*/ 12 h 13"/>
                  <a:gd name="T6" fmla="*/ 3 w 12"/>
                  <a:gd name="T7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3">
                    <a:moveTo>
                      <a:pt x="4" y="1"/>
                    </a:moveTo>
                    <a:cubicBezTo>
                      <a:pt x="8" y="0"/>
                      <a:pt x="12" y="3"/>
                      <a:pt x="12" y="7"/>
                    </a:cubicBezTo>
                    <a:cubicBezTo>
                      <a:pt x="12" y="10"/>
                      <a:pt x="8" y="13"/>
                      <a:pt x="4" y="12"/>
                    </a:cubicBezTo>
                    <a:cubicBezTo>
                      <a:pt x="1" y="10"/>
                      <a:pt x="0" y="5"/>
                      <a:pt x="3" y="2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2" name="Freeform 193">
                <a:extLst>
                  <a:ext uri="{FF2B5EF4-FFF2-40B4-BE49-F238E27FC236}">
                    <a16:creationId xmlns:a16="http://schemas.microsoft.com/office/drawing/2014/main" id="{390A1F7E-237A-CED8-9911-03401B04E1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68932" y="1484535"/>
                <a:ext cx="514445" cy="544879"/>
              </a:xfrm>
              <a:custGeom>
                <a:avLst/>
                <a:gdLst>
                  <a:gd name="T0" fmla="*/ 67 w 135"/>
                  <a:gd name="T1" fmla="*/ 0 h 139"/>
                  <a:gd name="T2" fmla="*/ 0 w 135"/>
                  <a:gd name="T3" fmla="*/ 62 h 139"/>
                  <a:gd name="T4" fmla="*/ 17 w 135"/>
                  <a:gd name="T5" fmla="*/ 103 h 139"/>
                  <a:gd name="T6" fmla="*/ 25 w 135"/>
                  <a:gd name="T7" fmla="*/ 122 h 139"/>
                  <a:gd name="T8" fmla="*/ 25 w 135"/>
                  <a:gd name="T9" fmla="*/ 139 h 139"/>
                  <a:gd name="T10" fmla="*/ 44 w 135"/>
                  <a:gd name="T11" fmla="*/ 126 h 139"/>
                  <a:gd name="T12" fmla="*/ 56 w 135"/>
                  <a:gd name="T13" fmla="*/ 123 h 139"/>
                  <a:gd name="T14" fmla="*/ 67 w 135"/>
                  <a:gd name="T15" fmla="*/ 124 h 139"/>
                  <a:gd name="T16" fmla="*/ 135 w 135"/>
                  <a:gd name="T17" fmla="*/ 62 h 139"/>
                  <a:gd name="T18" fmla="*/ 67 w 135"/>
                  <a:gd name="T19" fmla="*/ 0 h 139"/>
                  <a:gd name="T20" fmla="*/ 71 w 135"/>
                  <a:gd name="T21" fmla="*/ 75 h 139"/>
                  <a:gd name="T22" fmla="*/ 62 w 135"/>
                  <a:gd name="T23" fmla="*/ 65 h 139"/>
                  <a:gd name="T24" fmla="*/ 53 w 135"/>
                  <a:gd name="T25" fmla="*/ 64 h 139"/>
                  <a:gd name="T26" fmla="*/ 25 w 135"/>
                  <a:gd name="T27" fmla="*/ 80 h 139"/>
                  <a:gd name="T28" fmla="*/ 56 w 135"/>
                  <a:gd name="T29" fmla="*/ 46 h 139"/>
                  <a:gd name="T30" fmla="*/ 63 w 135"/>
                  <a:gd name="T31" fmla="*/ 46 h 139"/>
                  <a:gd name="T32" fmla="*/ 73 w 135"/>
                  <a:gd name="T33" fmla="*/ 57 h 139"/>
                  <a:gd name="T34" fmla="*/ 82 w 135"/>
                  <a:gd name="T35" fmla="*/ 58 h 139"/>
                  <a:gd name="T36" fmla="*/ 110 w 135"/>
                  <a:gd name="T37" fmla="*/ 42 h 139"/>
                  <a:gd name="T38" fmla="*/ 81 w 135"/>
                  <a:gd name="T39" fmla="*/ 75 h 139"/>
                  <a:gd name="T40" fmla="*/ 71 w 135"/>
                  <a:gd name="T41" fmla="*/ 7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9">
                    <a:moveTo>
                      <a:pt x="67" y="0"/>
                    </a:moveTo>
                    <a:cubicBezTo>
                      <a:pt x="30" y="0"/>
                      <a:pt x="0" y="28"/>
                      <a:pt x="0" y="62"/>
                    </a:cubicBezTo>
                    <a:cubicBezTo>
                      <a:pt x="0" y="78"/>
                      <a:pt x="6" y="92"/>
                      <a:pt x="17" y="103"/>
                    </a:cubicBezTo>
                    <a:cubicBezTo>
                      <a:pt x="22" y="108"/>
                      <a:pt x="25" y="115"/>
                      <a:pt x="25" y="122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44" y="126"/>
                      <a:pt x="44" y="126"/>
                      <a:pt x="44" y="126"/>
                    </a:cubicBezTo>
                    <a:cubicBezTo>
                      <a:pt x="47" y="123"/>
                      <a:pt x="52" y="122"/>
                      <a:pt x="56" y="123"/>
                    </a:cubicBezTo>
                    <a:cubicBezTo>
                      <a:pt x="60" y="124"/>
                      <a:pt x="64" y="124"/>
                      <a:pt x="67" y="124"/>
                    </a:cubicBezTo>
                    <a:cubicBezTo>
                      <a:pt x="105" y="124"/>
                      <a:pt x="135" y="96"/>
                      <a:pt x="135" y="62"/>
                    </a:cubicBezTo>
                    <a:cubicBezTo>
                      <a:pt x="135" y="28"/>
                      <a:pt x="105" y="0"/>
                      <a:pt x="67" y="0"/>
                    </a:cubicBezTo>
                    <a:close/>
                    <a:moveTo>
                      <a:pt x="71" y="75"/>
                    </a:moveTo>
                    <a:cubicBezTo>
                      <a:pt x="62" y="65"/>
                      <a:pt x="62" y="65"/>
                      <a:pt x="62" y="65"/>
                    </a:cubicBezTo>
                    <a:cubicBezTo>
                      <a:pt x="59" y="63"/>
                      <a:pt x="56" y="62"/>
                      <a:pt x="53" y="64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8" y="44"/>
                      <a:pt x="61" y="44"/>
                      <a:pt x="63" y="46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6" y="59"/>
                      <a:pt x="79" y="60"/>
                      <a:pt x="82" y="58"/>
                    </a:cubicBezTo>
                    <a:cubicBezTo>
                      <a:pt x="110" y="42"/>
                      <a:pt x="110" y="42"/>
                      <a:pt x="110" y="42"/>
                    </a:cubicBezTo>
                    <a:cubicBezTo>
                      <a:pt x="81" y="75"/>
                      <a:pt x="81" y="75"/>
                      <a:pt x="81" y="75"/>
                    </a:cubicBezTo>
                    <a:cubicBezTo>
                      <a:pt x="78" y="78"/>
                      <a:pt x="73" y="78"/>
                      <a:pt x="71" y="75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3" name="Freeform 194">
                <a:extLst>
                  <a:ext uri="{FF2B5EF4-FFF2-40B4-BE49-F238E27FC236}">
                    <a16:creationId xmlns:a16="http://schemas.microsoft.com/office/drawing/2014/main" id="{6490C452-8EB6-8927-00DB-6928AEE78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1377" y="1327696"/>
                <a:ext cx="137447" cy="140614"/>
              </a:xfrm>
              <a:custGeom>
                <a:avLst/>
                <a:gdLst>
                  <a:gd name="T0" fmla="*/ 36 w 36"/>
                  <a:gd name="T1" fmla="*/ 36 h 36"/>
                  <a:gd name="T2" fmla="*/ 0 w 36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6" h="36">
                    <a:moveTo>
                      <a:pt x="36" y="36"/>
                    </a:moveTo>
                    <a:cubicBezTo>
                      <a:pt x="23" y="25"/>
                      <a:pt x="11" y="13"/>
                      <a:pt x="0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4" name="Freeform 195">
                <a:extLst>
                  <a:ext uri="{FF2B5EF4-FFF2-40B4-BE49-F238E27FC236}">
                    <a16:creationId xmlns:a16="http://schemas.microsoft.com/office/drawing/2014/main" id="{CD40E59F-9FD5-D1C5-CEAF-5AE587AA7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0714" y="1197899"/>
                <a:ext cx="117812" cy="175767"/>
              </a:xfrm>
              <a:custGeom>
                <a:avLst/>
                <a:gdLst>
                  <a:gd name="T0" fmla="*/ 31 w 31"/>
                  <a:gd name="T1" fmla="*/ 45 h 45"/>
                  <a:gd name="T2" fmla="*/ 0 w 31"/>
                  <a:gd name="T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1" h="45">
                    <a:moveTo>
                      <a:pt x="31" y="45"/>
                    </a:moveTo>
                    <a:cubicBezTo>
                      <a:pt x="22" y="31"/>
                      <a:pt x="9" y="14"/>
                      <a:pt x="0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5" name="Freeform 196">
                <a:extLst>
                  <a:ext uri="{FF2B5EF4-FFF2-40B4-BE49-F238E27FC236}">
                    <a16:creationId xmlns:a16="http://schemas.microsoft.com/office/drawing/2014/main" id="{356E578A-E351-4FC8-54F5-7EF2223B72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2517" y="1123536"/>
                <a:ext cx="35343" cy="223089"/>
              </a:xfrm>
              <a:custGeom>
                <a:avLst/>
                <a:gdLst>
                  <a:gd name="T0" fmla="*/ 0 w 9"/>
                  <a:gd name="T1" fmla="*/ 57 h 57"/>
                  <a:gd name="T2" fmla="*/ 9 w 9"/>
                  <a:gd name="T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57">
                    <a:moveTo>
                      <a:pt x="0" y="57"/>
                    </a:moveTo>
                    <a:cubicBezTo>
                      <a:pt x="3" y="38"/>
                      <a:pt x="6" y="19"/>
                      <a:pt x="9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6" name="Freeform 197">
                <a:extLst>
                  <a:ext uri="{FF2B5EF4-FFF2-40B4-BE49-F238E27FC236}">
                    <a16:creationId xmlns:a16="http://schemas.microsoft.com/office/drawing/2014/main" id="{EB9D28F2-BE0B-77EE-4B88-1B80618E2A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1853" y="1247925"/>
                <a:ext cx="117812" cy="154134"/>
              </a:xfrm>
              <a:custGeom>
                <a:avLst/>
                <a:gdLst>
                  <a:gd name="T0" fmla="*/ 0 w 31"/>
                  <a:gd name="T1" fmla="*/ 39 h 39"/>
                  <a:gd name="T2" fmla="*/ 31 w 31"/>
                  <a:gd name="T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1" h="39">
                    <a:moveTo>
                      <a:pt x="0" y="39"/>
                    </a:moveTo>
                    <a:cubicBezTo>
                      <a:pt x="12" y="27"/>
                      <a:pt x="23" y="14"/>
                      <a:pt x="31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7" name="Freeform 198">
                <a:extLst>
                  <a:ext uri="{FF2B5EF4-FFF2-40B4-BE49-F238E27FC236}">
                    <a16:creationId xmlns:a16="http://schemas.microsoft.com/office/drawing/2014/main" id="{EFF794A9-9E15-44D8-C578-A22A7ADA6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7884" y="1449381"/>
                <a:ext cx="187190" cy="117629"/>
              </a:xfrm>
              <a:custGeom>
                <a:avLst/>
                <a:gdLst>
                  <a:gd name="T0" fmla="*/ 0 w 49"/>
                  <a:gd name="T1" fmla="*/ 30 h 30"/>
                  <a:gd name="T2" fmla="*/ 49 w 49"/>
                  <a:gd name="T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9" h="30">
                    <a:moveTo>
                      <a:pt x="0" y="30"/>
                    </a:moveTo>
                    <a:cubicBezTo>
                      <a:pt x="15" y="18"/>
                      <a:pt x="32" y="8"/>
                      <a:pt x="49" y="0"/>
                    </a:cubicBezTo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8" name="Freeform 208">
                <a:extLst>
                  <a:ext uri="{FF2B5EF4-FFF2-40B4-BE49-F238E27FC236}">
                    <a16:creationId xmlns:a16="http://schemas.microsoft.com/office/drawing/2014/main" id="{83AA1532-3673-0A42-06B5-7D20F0855C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3923" y="3987192"/>
                <a:ext cx="722580" cy="440771"/>
              </a:xfrm>
              <a:custGeom>
                <a:avLst/>
                <a:gdLst>
                  <a:gd name="T0" fmla="*/ 179 w 190"/>
                  <a:gd name="T1" fmla="*/ 80 h 112"/>
                  <a:gd name="T2" fmla="*/ 176 w 190"/>
                  <a:gd name="T3" fmla="*/ 79 h 112"/>
                  <a:gd name="T4" fmla="*/ 161 w 190"/>
                  <a:gd name="T5" fmla="*/ 75 h 112"/>
                  <a:gd name="T6" fmla="*/ 130 w 190"/>
                  <a:gd name="T7" fmla="*/ 66 h 112"/>
                  <a:gd name="T8" fmla="*/ 121 w 190"/>
                  <a:gd name="T9" fmla="*/ 63 h 112"/>
                  <a:gd name="T10" fmla="*/ 113 w 190"/>
                  <a:gd name="T11" fmla="*/ 50 h 112"/>
                  <a:gd name="T12" fmla="*/ 91 w 190"/>
                  <a:gd name="T13" fmla="*/ 12 h 112"/>
                  <a:gd name="T14" fmla="*/ 41 w 190"/>
                  <a:gd name="T15" fmla="*/ 7 h 112"/>
                  <a:gd name="T16" fmla="*/ 22 w 190"/>
                  <a:gd name="T17" fmla="*/ 88 h 112"/>
                  <a:gd name="T18" fmla="*/ 83 w 190"/>
                  <a:gd name="T19" fmla="*/ 102 h 112"/>
                  <a:gd name="T20" fmla="*/ 126 w 190"/>
                  <a:gd name="T21" fmla="*/ 82 h 112"/>
                  <a:gd name="T22" fmla="*/ 158 w 190"/>
                  <a:gd name="T23" fmla="*/ 91 h 112"/>
                  <a:gd name="T24" fmla="*/ 169 w 190"/>
                  <a:gd name="T25" fmla="*/ 95 h 112"/>
                  <a:gd name="T26" fmla="*/ 181 w 190"/>
                  <a:gd name="T27" fmla="*/ 97 h 112"/>
                  <a:gd name="T28" fmla="*/ 188 w 190"/>
                  <a:gd name="T29" fmla="*/ 95 h 112"/>
                  <a:gd name="T30" fmla="*/ 188 w 190"/>
                  <a:gd name="T31" fmla="*/ 85 h 112"/>
                  <a:gd name="T32" fmla="*/ 179 w 190"/>
                  <a:gd name="T33" fmla="*/ 80 h 112"/>
                  <a:gd name="T34" fmla="*/ 80 w 190"/>
                  <a:gd name="T35" fmla="*/ 85 h 112"/>
                  <a:gd name="T36" fmla="*/ 32 w 190"/>
                  <a:gd name="T37" fmla="*/ 73 h 112"/>
                  <a:gd name="T38" fmla="*/ 44 w 190"/>
                  <a:gd name="T39" fmla="*/ 25 h 112"/>
                  <a:gd name="T40" fmla="*/ 92 w 190"/>
                  <a:gd name="T41" fmla="*/ 37 h 112"/>
                  <a:gd name="T42" fmla="*/ 80 w 190"/>
                  <a:gd name="T43" fmla="*/ 8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0" h="112">
                    <a:moveTo>
                      <a:pt x="179" y="80"/>
                    </a:moveTo>
                    <a:cubicBezTo>
                      <a:pt x="178" y="79"/>
                      <a:pt x="177" y="79"/>
                      <a:pt x="176" y="79"/>
                    </a:cubicBezTo>
                    <a:cubicBezTo>
                      <a:pt x="171" y="78"/>
                      <a:pt x="166" y="76"/>
                      <a:pt x="161" y="75"/>
                    </a:cubicBezTo>
                    <a:cubicBezTo>
                      <a:pt x="151" y="72"/>
                      <a:pt x="141" y="69"/>
                      <a:pt x="130" y="66"/>
                    </a:cubicBezTo>
                    <a:cubicBezTo>
                      <a:pt x="130" y="65"/>
                      <a:pt x="125" y="64"/>
                      <a:pt x="121" y="63"/>
                    </a:cubicBezTo>
                    <a:cubicBezTo>
                      <a:pt x="113" y="60"/>
                      <a:pt x="114" y="54"/>
                      <a:pt x="113" y="50"/>
                    </a:cubicBezTo>
                    <a:cubicBezTo>
                      <a:pt x="111" y="36"/>
                      <a:pt x="106" y="22"/>
                      <a:pt x="91" y="12"/>
                    </a:cubicBezTo>
                    <a:cubicBezTo>
                      <a:pt x="76" y="2"/>
                      <a:pt x="57" y="0"/>
                      <a:pt x="41" y="7"/>
                    </a:cubicBezTo>
                    <a:cubicBezTo>
                      <a:pt x="9" y="21"/>
                      <a:pt x="0" y="61"/>
                      <a:pt x="22" y="88"/>
                    </a:cubicBezTo>
                    <a:cubicBezTo>
                      <a:pt x="36" y="106"/>
                      <a:pt x="62" y="112"/>
                      <a:pt x="83" y="102"/>
                    </a:cubicBezTo>
                    <a:cubicBezTo>
                      <a:pt x="103" y="94"/>
                      <a:pt x="109" y="76"/>
                      <a:pt x="126" y="82"/>
                    </a:cubicBezTo>
                    <a:cubicBezTo>
                      <a:pt x="137" y="85"/>
                      <a:pt x="148" y="88"/>
                      <a:pt x="158" y="91"/>
                    </a:cubicBezTo>
                    <a:cubicBezTo>
                      <a:pt x="162" y="92"/>
                      <a:pt x="165" y="93"/>
                      <a:pt x="169" y="95"/>
                    </a:cubicBezTo>
                    <a:cubicBezTo>
                      <a:pt x="173" y="96"/>
                      <a:pt x="177" y="97"/>
                      <a:pt x="181" y="97"/>
                    </a:cubicBezTo>
                    <a:cubicBezTo>
                      <a:pt x="184" y="97"/>
                      <a:pt x="186" y="97"/>
                      <a:pt x="188" y="95"/>
                    </a:cubicBezTo>
                    <a:cubicBezTo>
                      <a:pt x="190" y="92"/>
                      <a:pt x="190" y="87"/>
                      <a:pt x="188" y="85"/>
                    </a:cubicBezTo>
                    <a:cubicBezTo>
                      <a:pt x="186" y="82"/>
                      <a:pt x="183" y="81"/>
                      <a:pt x="179" y="80"/>
                    </a:cubicBezTo>
                    <a:close/>
                    <a:moveTo>
                      <a:pt x="80" y="85"/>
                    </a:moveTo>
                    <a:cubicBezTo>
                      <a:pt x="63" y="95"/>
                      <a:pt x="42" y="89"/>
                      <a:pt x="32" y="73"/>
                    </a:cubicBezTo>
                    <a:cubicBezTo>
                      <a:pt x="22" y="56"/>
                      <a:pt x="27" y="35"/>
                      <a:pt x="44" y="25"/>
                    </a:cubicBezTo>
                    <a:cubicBezTo>
                      <a:pt x="60" y="15"/>
                      <a:pt x="82" y="20"/>
                      <a:pt x="92" y="37"/>
                    </a:cubicBezTo>
                    <a:cubicBezTo>
                      <a:pt x="102" y="53"/>
                      <a:pt x="96" y="75"/>
                      <a:pt x="80" y="85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9" name="Freeform 209">
                <a:extLst>
                  <a:ext uri="{FF2B5EF4-FFF2-40B4-BE49-F238E27FC236}">
                    <a16:creationId xmlns:a16="http://schemas.microsoft.com/office/drawing/2014/main" id="{BFFFA4D9-1ADD-15C0-0C12-2694D35C66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1477" y="4106174"/>
                <a:ext cx="147919" cy="85179"/>
              </a:xfrm>
              <a:custGeom>
                <a:avLst/>
                <a:gdLst>
                  <a:gd name="T0" fmla="*/ 3 w 39"/>
                  <a:gd name="T1" fmla="*/ 8 h 22"/>
                  <a:gd name="T2" fmla="*/ 2 w 39"/>
                  <a:gd name="T3" fmla="*/ 16 h 22"/>
                  <a:gd name="T4" fmla="*/ 10 w 39"/>
                  <a:gd name="T5" fmla="*/ 16 h 22"/>
                  <a:gd name="T6" fmla="*/ 18 w 39"/>
                  <a:gd name="T7" fmla="*/ 15 h 22"/>
                  <a:gd name="T8" fmla="*/ 29 w 39"/>
                  <a:gd name="T9" fmla="*/ 21 h 22"/>
                  <a:gd name="T10" fmla="*/ 36 w 39"/>
                  <a:gd name="T11" fmla="*/ 11 h 22"/>
                  <a:gd name="T12" fmla="*/ 21 w 39"/>
                  <a:gd name="T13" fmla="*/ 1 h 22"/>
                  <a:gd name="T14" fmla="*/ 3 w 39"/>
                  <a:gd name="T15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22">
                    <a:moveTo>
                      <a:pt x="3" y="8"/>
                    </a:moveTo>
                    <a:cubicBezTo>
                      <a:pt x="1" y="10"/>
                      <a:pt x="0" y="13"/>
                      <a:pt x="2" y="16"/>
                    </a:cubicBezTo>
                    <a:cubicBezTo>
                      <a:pt x="4" y="18"/>
                      <a:pt x="8" y="17"/>
                      <a:pt x="10" y="16"/>
                    </a:cubicBezTo>
                    <a:cubicBezTo>
                      <a:pt x="13" y="15"/>
                      <a:pt x="16" y="14"/>
                      <a:pt x="18" y="15"/>
                    </a:cubicBezTo>
                    <a:cubicBezTo>
                      <a:pt x="22" y="16"/>
                      <a:pt x="26" y="19"/>
                      <a:pt x="29" y="21"/>
                    </a:cubicBezTo>
                    <a:cubicBezTo>
                      <a:pt x="35" y="22"/>
                      <a:pt x="39" y="16"/>
                      <a:pt x="36" y="11"/>
                    </a:cubicBezTo>
                    <a:cubicBezTo>
                      <a:pt x="33" y="5"/>
                      <a:pt x="26" y="2"/>
                      <a:pt x="21" y="1"/>
                    </a:cubicBezTo>
                    <a:cubicBezTo>
                      <a:pt x="14" y="0"/>
                      <a:pt x="7" y="3"/>
                      <a:pt x="3" y="8"/>
                    </a:cubicBezTo>
                    <a:close/>
                  </a:path>
                </a:pathLst>
              </a:custGeom>
              <a:no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99F6CA9B-0823-49DD-A7A0-5CEDD113A711}"/>
                </a:ext>
              </a:extLst>
            </p:cNvPr>
            <p:cNvSpPr/>
            <p:nvPr/>
          </p:nvSpPr>
          <p:spPr>
            <a:xfrm>
              <a:off x="2620930" y="1543923"/>
              <a:ext cx="416652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h-TH" sz="3200" b="1" dirty="0">
                  <a:solidFill>
                    <a:srgbClr val="C0504D"/>
                  </a:solidFill>
                  <a:latin typeface="Chulabhorn Likit Text Medium" panose="00000600000000000000" pitchFamily="50" charset="-34"/>
                  <a:ea typeface="DengXian" panose="02010600030101010101" pitchFamily="2" charset="-122"/>
                  <a:cs typeface="Chulabhorn Likit Text Medium" panose="00000600000000000000" pitchFamily="50" charset="-34"/>
                </a:rPr>
                <a:t> ปรัญชา</a:t>
              </a:r>
              <a:r>
                <a:rPr lang="en-US" sz="3200" b="1" dirty="0">
                  <a:solidFill>
                    <a:srgbClr val="C0504D"/>
                  </a:solidFill>
                  <a:latin typeface="Chulabhorn Likit Text Medium" panose="00000600000000000000" pitchFamily="50" charset="-34"/>
                  <a:ea typeface="DengXian" panose="02010600030101010101" pitchFamily="2" charset="-122"/>
                  <a:cs typeface="Chulabhorn Likit Text Medium" panose="00000600000000000000" pitchFamily="50" charset="-34"/>
                </a:rPr>
                <a:t>(Philosophy)</a:t>
              </a:r>
              <a:endParaRPr lang="th-TH" sz="3200" b="1" dirty="0">
                <a:solidFill>
                  <a:srgbClr val="C0504D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endParaRPr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C8A70BCD-813E-993B-529A-4090E8BFC5EC}"/>
                </a:ext>
              </a:extLst>
            </p:cNvPr>
            <p:cNvSpPr/>
            <p:nvPr/>
          </p:nvSpPr>
          <p:spPr>
            <a:xfrm>
              <a:off x="2765493" y="2117908"/>
              <a:ext cx="882645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thaiDist"/>
              <a:r>
                <a:rPr lang="th-TH" sz="2800" dirty="0">
                  <a:solidFill>
                    <a:srgbClr val="1F497D"/>
                  </a:solidFill>
                  <a:latin typeface="Segoe Script" panose="030B0504020000000003" pitchFamily="66" charset="0"/>
                  <a:ea typeface="DengXian" panose="02010600030101010101" pitchFamily="2" charset="-122"/>
                  <a:cs typeface="Chulabhorn Likit Text Medium" panose="00000600000000000000" pitchFamily="50" charset="-34"/>
                </a:rPr>
                <a:t>สร้างคนเพื่อสร้างชาติด้วยเทคโนโลยีวิทยาศาสตร์สุขภาพ</a:t>
              </a:r>
              <a:endParaRPr lang="th-TH" sz="2800" dirty="0">
                <a:solidFill>
                  <a:srgbClr val="1F497D"/>
                </a:solidFill>
                <a:latin typeface="Segoe Script" panose="030B0504020000000003" pitchFamily="66" charset="0"/>
                <a:cs typeface="Chulabhorn Likit Text Medium" panose="00000600000000000000" pitchFamily="50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437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0">
            <a:extLst>
              <a:ext uri="{FF2B5EF4-FFF2-40B4-BE49-F238E27FC236}">
                <a16:creationId xmlns:a16="http://schemas.microsoft.com/office/drawing/2014/main" id="{0244F791-EB77-4585-807A-4B39CEC45F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1235" t="35139" r="21537" b="20956"/>
          <a:stretch/>
        </p:blipFill>
        <p:spPr>
          <a:xfrm>
            <a:off x="24679" y="0"/>
            <a:ext cx="12192001" cy="6834333"/>
          </a:xfrm>
          <a:prstGeom prst="rect">
            <a:avLst/>
          </a:prstGeom>
        </p:spPr>
      </p:pic>
      <p:sp>
        <p:nvSpPr>
          <p:cNvPr id="17" name="Rectángulo 22">
            <a:extLst>
              <a:ext uri="{FF2B5EF4-FFF2-40B4-BE49-F238E27FC236}">
                <a16:creationId xmlns:a16="http://schemas.microsoft.com/office/drawing/2014/main" id="{2F7D9622-C8A8-4E09-A1C3-D5710E078C83}"/>
              </a:ext>
            </a:extLst>
          </p:cNvPr>
          <p:cNvSpPr/>
          <p:nvPr/>
        </p:nvSpPr>
        <p:spPr>
          <a:xfrm rot="10800000">
            <a:off x="-24681" y="96791"/>
            <a:ext cx="12167321" cy="6737542"/>
          </a:xfrm>
          <a:prstGeom prst="rect">
            <a:avLst/>
          </a:prstGeom>
          <a:gradFill flip="none" rotWithShape="1">
            <a:gsLst>
              <a:gs pos="61000">
                <a:schemeClr val="bg1">
                  <a:alpha val="53000"/>
                </a:schemeClr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0C7E2F9-A61D-48CD-A078-9F89240897DD}"/>
              </a:ext>
            </a:extLst>
          </p:cNvPr>
          <p:cNvSpPr/>
          <p:nvPr/>
        </p:nvSpPr>
        <p:spPr>
          <a:xfrm>
            <a:off x="-37021" y="0"/>
            <a:ext cx="12278380" cy="6881111"/>
          </a:xfrm>
          <a:prstGeom prst="rect">
            <a:avLst/>
          </a:prstGeom>
          <a:solidFill>
            <a:srgbClr val="C4BD9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00"/>
              </a:solidFill>
            </a:endParaRP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9BD1E76F-BD08-4921-BB83-375999649958}"/>
              </a:ext>
            </a:extLst>
          </p:cNvPr>
          <p:cNvSpPr>
            <a:spLocks/>
          </p:cNvSpPr>
          <p:nvPr/>
        </p:nvSpPr>
        <p:spPr bwMode="auto">
          <a:xfrm>
            <a:off x="5943243" y="5013176"/>
            <a:ext cx="1087232" cy="1025293"/>
          </a:xfrm>
          <a:custGeom>
            <a:avLst/>
            <a:gdLst>
              <a:gd name="T0" fmla="*/ 816 w 1039"/>
              <a:gd name="T1" fmla="*/ 0 h 982"/>
              <a:gd name="T2" fmla="*/ 223 w 1039"/>
              <a:gd name="T3" fmla="*/ 0 h 982"/>
              <a:gd name="T4" fmla="*/ 0 w 1039"/>
              <a:gd name="T5" fmla="*/ 177 h 982"/>
              <a:gd name="T6" fmla="*/ 0 w 1039"/>
              <a:gd name="T7" fmla="*/ 459 h 982"/>
              <a:gd name="T8" fmla="*/ 0 w 1039"/>
              <a:gd name="T9" fmla="*/ 500 h 982"/>
              <a:gd name="T10" fmla="*/ 0 w 1039"/>
              <a:gd name="T11" fmla="*/ 650 h 982"/>
              <a:gd name="T12" fmla="*/ 0 w 1039"/>
              <a:gd name="T13" fmla="*/ 982 h 982"/>
              <a:gd name="T14" fmla="*/ 212 w 1039"/>
              <a:gd name="T15" fmla="*/ 828 h 982"/>
              <a:gd name="T16" fmla="*/ 211 w 1039"/>
              <a:gd name="T17" fmla="*/ 827 h 982"/>
              <a:gd name="T18" fmla="*/ 223 w 1039"/>
              <a:gd name="T19" fmla="*/ 828 h 982"/>
              <a:gd name="T20" fmla="*/ 816 w 1039"/>
              <a:gd name="T21" fmla="*/ 828 h 982"/>
              <a:gd name="T22" fmla="*/ 1039 w 1039"/>
              <a:gd name="T23" fmla="*/ 650 h 982"/>
              <a:gd name="T24" fmla="*/ 1039 w 1039"/>
              <a:gd name="T25" fmla="*/ 177 h 982"/>
              <a:gd name="T26" fmla="*/ 816 w 1039"/>
              <a:gd name="T27" fmla="*/ 0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39" h="982">
                <a:moveTo>
                  <a:pt x="816" y="0"/>
                </a:moveTo>
                <a:cubicBezTo>
                  <a:pt x="223" y="0"/>
                  <a:pt x="223" y="0"/>
                  <a:pt x="223" y="0"/>
                </a:cubicBezTo>
                <a:cubicBezTo>
                  <a:pt x="100" y="0"/>
                  <a:pt x="0" y="79"/>
                  <a:pt x="0" y="177"/>
                </a:cubicBezTo>
                <a:cubicBezTo>
                  <a:pt x="0" y="459"/>
                  <a:pt x="0" y="459"/>
                  <a:pt x="0" y="459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650"/>
                  <a:pt x="0" y="650"/>
                  <a:pt x="0" y="650"/>
                </a:cubicBezTo>
                <a:cubicBezTo>
                  <a:pt x="0" y="982"/>
                  <a:pt x="0" y="982"/>
                  <a:pt x="0" y="982"/>
                </a:cubicBezTo>
                <a:cubicBezTo>
                  <a:pt x="63" y="850"/>
                  <a:pt x="212" y="828"/>
                  <a:pt x="212" y="828"/>
                </a:cubicBezTo>
                <a:cubicBezTo>
                  <a:pt x="211" y="827"/>
                  <a:pt x="211" y="827"/>
                  <a:pt x="211" y="827"/>
                </a:cubicBezTo>
                <a:cubicBezTo>
                  <a:pt x="215" y="828"/>
                  <a:pt x="219" y="828"/>
                  <a:pt x="223" y="828"/>
                </a:cubicBezTo>
                <a:cubicBezTo>
                  <a:pt x="816" y="828"/>
                  <a:pt x="816" y="828"/>
                  <a:pt x="816" y="828"/>
                </a:cubicBezTo>
                <a:cubicBezTo>
                  <a:pt x="939" y="828"/>
                  <a:pt x="1039" y="748"/>
                  <a:pt x="1039" y="650"/>
                </a:cubicBezTo>
                <a:cubicBezTo>
                  <a:pt x="1039" y="177"/>
                  <a:pt x="1039" y="177"/>
                  <a:pt x="1039" y="177"/>
                </a:cubicBezTo>
                <a:cubicBezTo>
                  <a:pt x="1039" y="79"/>
                  <a:pt x="939" y="0"/>
                  <a:pt x="816" y="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  <a:effectLst>
            <a:outerShdw blurRad="101600" dist="762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7C7BCEE5-D44F-4C60-9B22-0AB77B349517}"/>
              </a:ext>
            </a:extLst>
          </p:cNvPr>
          <p:cNvSpPr>
            <a:spLocks/>
          </p:cNvSpPr>
          <p:nvPr/>
        </p:nvSpPr>
        <p:spPr bwMode="auto">
          <a:xfrm>
            <a:off x="5941263" y="3269398"/>
            <a:ext cx="1090841" cy="961955"/>
          </a:xfrm>
          <a:custGeom>
            <a:avLst/>
            <a:gdLst>
              <a:gd name="T0" fmla="*/ 621 w 791"/>
              <a:gd name="T1" fmla="*/ 0 h 778"/>
              <a:gd name="T2" fmla="*/ 170 w 791"/>
              <a:gd name="T3" fmla="*/ 0 h 778"/>
              <a:gd name="T4" fmla="*/ 0 w 791"/>
              <a:gd name="T5" fmla="*/ 141 h 778"/>
              <a:gd name="T6" fmla="*/ 0 w 791"/>
              <a:gd name="T7" fmla="*/ 364 h 778"/>
              <a:gd name="T8" fmla="*/ 0 w 791"/>
              <a:gd name="T9" fmla="*/ 396 h 778"/>
              <a:gd name="T10" fmla="*/ 0 w 791"/>
              <a:gd name="T11" fmla="*/ 515 h 778"/>
              <a:gd name="T12" fmla="*/ 0 w 791"/>
              <a:gd name="T13" fmla="*/ 778 h 778"/>
              <a:gd name="T14" fmla="*/ 161 w 791"/>
              <a:gd name="T15" fmla="*/ 656 h 778"/>
              <a:gd name="T16" fmla="*/ 161 w 791"/>
              <a:gd name="T17" fmla="*/ 655 h 778"/>
              <a:gd name="T18" fmla="*/ 170 w 791"/>
              <a:gd name="T19" fmla="*/ 656 h 778"/>
              <a:gd name="T20" fmla="*/ 621 w 791"/>
              <a:gd name="T21" fmla="*/ 656 h 778"/>
              <a:gd name="T22" fmla="*/ 791 w 791"/>
              <a:gd name="T23" fmla="*/ 515 h 778"/>
              <a:gd name="T24" fmla="*/ 791 w 791"/>
              <a:gd name="T25" fmla="*/ 141 h 778"/>
              <a:gd name="T26" fmla="*/ 621 w 791"/>
              <a:gd name="T27" fmla="*/ 0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91" h="778">
                <a:moveTo>
                  <a:pt x="621" y="0"/>
                </a:moveTo>
                <a:cubicBezTo>
                  <a:pt x="170" y="0"/>
                  <a:pt x="170" y="0"/>
                  <a:pt x="170" y="0"/>
                </a:cubicBezTo>
                <a:cubicBezTo>
                  <a:pt x="76" y="0"/>
                  <a:pt x="0" y="63"/>
                  <a:pt x="0" y="141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396"/>
                  <a:pt x="0" y="396"/>
                  <a:pt x="0" y="396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778"/>
                  <a:pt x="0" y="778"/>
                  <a:pt x="0" y="778"/>
                </a:cubicBezTo>
                <a:cubicBezTo>
                  <a:pt x="48" y="674"/>
                  <a:pt x="161" y="656"/>
                  <a:pt x="161" y="656"/>
                </a:cubicBezTo>
                <a:cubicBezTo>
                  <a:pt x="161" y="655"/>
                  <a:pt x="161" y="655"/>
                  <a:pt x="161" y="655"/>
                </a:cubicBezTo>
                <a:cubicBezTo>
                  <a:pt x="164" y="656"/>
                  <a:pt x="167" y="656"/>
                  <a:pt x="170" y="656"/>
                </a:cubicBezTo>
                <a:cubicBezTo>
                  <a:pt x="621" y="656"/>
                  <a:pt x="621" y="656"/>
                  <a:pt x="621" y="656"/>
                </a:cubicBezTo>
                <a:cubicBezTo>
                  <a:pt x="715" y="656"/>
                  <a:pt x="791" y="593"/>
                  <a:pt x="791" y="515"/>
                </a:cubicBezTo>
                <a:cubicBezTo>
                  <a:pt x="791" y="141"/>
                  <a:pt x="791" y="141"/>
                  <a:pt x="791" y="141"/>
                </a:cubicBezTo>
                <a:cubicBezTo>
                  <a:pt x="791" y="63"/>
                  <a:pt x="715" y="0"/>
                  <a:pt x="621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01600" dist="762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 7">
            <a:extLst>
              <a:ext uri="{FF2B5EF4-FFF2-40B4-BE49-F238E27FC236}">
                <a16:creationId xmlns:a16="http://schemas.microsoft.com/office/drawing/2014/main" id="{50806831-2CA4-4EA8-BFC8-27DFD9F8A167}"/>
              </a:ext>
            </a:extLst>
          </p:cNvPr>
          <p:cNvSpPr>
            <a:spLocks/>
          </p:cNvSpPr>
          <p:nvPr/>
        </p:nvSpPr>
        <p:spPr bwMode="auto">
          <a:xfrm>
            <a:off x="4859050" y="3269398"/>
            <a:ext cx="1001990" cy="994602"/>
          </a:xfrm>
          <a:custGeom>
            <a:avLst/>
            <a:gdLst>
              <a:gd name="T0" fmla="*/ 170 w 790"/>
              <a:gd name="T1" fmla="*/ 0 h 778"/>
              <a:gd name="T2" fmla="*/ 621 w 790"/>
              <a:gd name="T3" fmla="*/ 0 h 778"/>
              <a:gd name="T4" fmla="*/ 790 w 790"/>
              <a:gd name="T5" fmla="*/ 141 h 778"/>
              <a:gd name="T6" fmla="*/ 790 w 790"/>
              <a:gd name="T7" fmla="*/ 364 h 778"/>
              <a:gd name="T8" fmla="*/ 790 w 790"/>
              <a:gd name="T9" fmla="*/ 396 h 778"/>
              <a:gd name="T10" fmla="*/ 790 w 790"/>
              <a:gd name="T11" fmla="*/ 515 h 778"/>
              <a:gd name="T12" fmla="*/ 790 w 790"/>
              <a:gd name="T13" fmla="*/ 778 h 778"/>
              <a:gd name="T14" fmla="*/ 630 w 790"/>
              <a:gd name="T15" fmla="*/ 656 h 778"/>
              <a:gd name="T16" fmla="*/ 630 w 790"/>
              <a:gd name="T17" fmla="*/ 655 h 778"/>
              <a:gd name="T18" fmla="*/ 621 w 790"/>
              <a:gd name="T19" fmla="*/ 656 h 778"/>
              <a:gd name="T20" fmla="*/ 170 w 790"/>
              <a:gd name="T21" fmla="*/ 656 h 778"/>
              <a:gd name="T22" fmla="*/ 0 w 790"/>
              <a:gd name="T23" fmla="*/ 515 h 778"/>
              <a:gd name="T24" fmla="*/ 0 w 790"/>
              <a:gd name="T25" fmla="*/ 141 h 778"/>
              <a:gd name="T26" fmla="*/ 170 w 790"/>
              <a:gd name="T27" fmla="*/ 0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90" h="778">
                <a:moveTo>
                  <a:pt x="170" y="0"/>
                </a:moveTo>
                <a:cubicBezTo>
                  <a:pt x="621" y="0"/>
                  <a:pt x="621" y="0"/>
                  <a:pt x="621" y="0"/>
                </a:cubicBezTo>
                <a:cubicBezTo>
                  <a:pt x="715" y="0"/>
                  <a:pt x="790" y="63"/>
                  <a:pt x="790" y="141"/>
                </a:cubicBezTo>
                <a:cubicBezTo>
                  <a:pt x="790" y="364"/>
                  <a:pt x="790" y="364"/>
                  <a:pt x="790" y="364"/>
                </a:cubicBezTo>
                <a:cubicBezTo>
                  <a:pt x="790" y="396"/>
                  <a:pt x="790" y="396"/>
                  <a:pt x="790" y="396"/>
                </a:cubicBezTo>
                <a:cubicBezTo>
                  <a:pt x="790" y="515"/>
                  <a:pt x="790" y="515"/>
                  <a:pt x="790" y="515"/>
                </a:cubicBezTo>
                <a:cubicBezTo>
                  <a:pt x="790" y="778"/>
                  <a:pt x="790" y="778"/>
                  <a:pt x="790" y="778"/>
                </a:cubicBezTo>
                <a:cubicBezTo>
                  <a:pt x="743" y="674"/>
                  <a:pt x="630" y="656"/>
                  <a:pt x="630" y="656"/>
                </a:cubicBezTo>
                <a:cubicBezTo>
                  <a:pt x="630" y="655"/>
                  <a:pt x="630" y="655"/>
                  <a:pt x="630" y="655"/>
                </a:cubicBezTo>
                <a:cubicBezTo>
                  <a:pt x="627" y="656"/>
                  <a:pt x="624" y="656"/>
                  <a:pt x="621" y="656"/>
                </a:cubicBezTo>
                <a:cubicBezTo>
                  <a:pt x="170" y="656"/>
                  <a:pt x="170" y="656"/>
                  <a:pt x="170" y="656"/>
                </a:cubicBezTo>
                <a:cubicBezTo>
                  <a:pt x="76" y="656"/>
                  <a:pt x="0" y="593"/>
                  <a:pt x="0" y="515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63"/>
                  <a:pt x="76" y="0"/>
                  <a:pt x="170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101600" dist="76200" dir="8100000" algn="tr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Freeform 8">
            <a:extLst>
              <a:ext uri="{FF2B5EF4-FFF2-40B4-BE49-F238E27FC236}">
                <a16:creationId xmlns:a16="http://schemas.microsoft.com/office/drawing/2014/main" id="{3A1CEF8B-9B36-4823-A01A-660FD310D871}"/>
              </a:ext>
            </a:extLst>
          </p:cNvPr>
          <p:cNvSpPr>
            <a:spLocks/>
          </p:cNvSpPr>
          <p:nvPr/>
        </p:nvSpPr>
        <p:spPr bwMode="auto">
          <a:xfrm>
            <a:off x="5919688" y="1500460"/>
            <a:ext cx="1088432" cy="964273"/>
          </a:xfrm>
          <a:custGeom>
            <a:avLst/>
            <a:gdLst>
              <a:gd name="T0" fmla="*/ 491 w 625"/>
              <a:gd name="T1" fmla="*/ 0 h 665"/>
              <a:gd name="T2" fmla="*/ 134 w 625"/>
              <a:gd name="T3" fmla="*/ 0 h 665"/>
              <a:gd name="T4" fmla="*/ 0 w 625"/>
              <a:gd name="T5" fmla="*/ 120 h 665"/>
              <a:gd name="T6" fmla="*/ 0 w 625"/>
              <a:gd name="T7" fmla="*/ 311 h 665"/>
              <a:gd name="T8" fmla="*/ 0 w 625"/>
              <a:gd name="T9" fmla="*/ 338 h 665"/>
              <a:gd name="T10" fmla="*/ 0 w 625"/>
              <a:gd name="T11" fmla="*/ 440 h 665"/>
              <a:gd name="T12" fmla="*/ 0 w 625"/>
              <a:gd name="T13" fmla="*/ 665 h 665"/>
              <a:gd name="T14" fmla="*/ 127 w 625"/>
              <a:gd name="T15" fmla="*/ 560 h 665"/>
              <a:gd name="T16" fmla="*/ 127 w 625"/>
              <a:gd name="T17" fmla="*/ 560 h 665"/>
              <a:gd name="T18" fmla="*/ 134 w 625"/>
              <a:gd name="T19" fmla="*/ 560 h 665"/>
              <a:gd name="T20" fmla="*/ 491 w 625"/>
              <a:gd name="T21" fmla="*/ 560 h 665"/>
              <a:gd name="T22" fmla="*/ 625 w 625"/>
              <a:gd name="T23" fmla="*/ 440 h 665"/>
              <a:gd name="T24" fmla="*/ 625 w 625"/>
              <a:gd name="T25" fmla="*/ 120 h 665"/>
              <a:gd name="T26" fmla="*/ 491 w 625"/>
              <a:gd name="T27" fmla="*/ 0 h 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25" h="665">
                <a:moveTo>
                  <a:pt x="491" y="0"/>
                </a:moveTo>
                <a:cubicBezTo>
                  <a:pt x="134" y="0"/>
                  <a:pt x="134" y="0"/>
                  <a:pt x="134" y="0"/>
                </a:cubicBezTo>
                <a:cubicBezTo>
                  <a:pt x="60" y="0"/>
                  <a:pt x="0" y="54"/>
                  <a:pt x="0" y="120"/>
                </a:cubicBezTo>
                <a:cubicBezTo>
                  <a:pt x="0" y="311"/>
                  <a:pt x="0" y="311"/>
                  <a:pt x="0" y="311"/>
                </a:cubicBezTo>
                <a:cubicBezTo>
                  <a:pt x="0" y="338"/>
                  <a:pt x="0" y="338"/>
                  <a:pt x="0" y="338"/>
                </a:cubicBezTo>
                <a:cubicBezTo>
                  <a:pt x="0" y="440"/>
                  <a:pt x="0" y="440"/>
                  <a:pt x="0" y="440"/>
                </a:cubicBezTo>
                <a:cubicBezTo>
                  <a:pt x="0" y="665"/>
                  <a:pt x="0" y="665"/>
                  <a:pt x="0" y="665"/>
                </a:cubicBezTo>
                <a:cubicBezTo>
                  <a:pt x="38" y="575"/>
                  <a:pt x="127" y="560"/>
                  <a:pt x="127" y="560"/>
                </a:cubicBezTo>
                <a:cubicBezTo>
                  <a:pt x="127" y="560"/>
                  <a:pt x="127" y="560"/>
                  <a:pt x="127" y="560"/>
                </a:cubicBezTo>
                <a:cubicBezTo>
                  <a:pt x="129" y="560"/>
                  <a:pt x="132" y="560"/>
                  <a:pt x="134" y="560"/>
                </a:cubicBezTo>
                <a:cubicBezTo>
                  <a:pt x="491" y="560"/>
                  <a:pt x="491" y="560"/>
                  <a:pt x="491" y="560"/>
                </a:cubicBezTo>
                <a:cubicBezTo>
                  <a:pt x="565" y="560"/>
                  <a:pt x="625" y="506"/>
                  <a:pt x="625" y="440"/>
                </a:cubicBezTo>
                <a:cubicBezTo>
                  <a:pt x="625" y="120"/>
                  <a:pt x="625" y="120"/>
                  <a:pt x="625" y="120"/>
                </a:cubicBezTo>
                <a:cubicBezTo>
                  <a:pt x="625" y="54"/>
                  <a:pt x="565" y="0"/>
                  <a:pt x="491" y="0"/>
                </a:cubicBezTo>
                <a:close/>
              </a:path>
            </a:pathLst>
          </a:custGeom>
          <a:solidFill>
            <a:srgbClr val="0A2F87"/>
          </a:solidFill>
          <a:ln w="9525">
            <a:noFill/>
            <a:round/>
            <a:headEnd/>
            <a:tailEnd/>
          </a:ln>
          <a:effectLst>
            <a:outerShdw blurRad="101600" dist="762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Freeform 9">
            <a:extLst>
              <a:ext uri="{FF2B5EF4-FFF2-40B4-BE49-F238E27FC236}">
                <a16:creationId xmlns:a16="http://schemas.microsoft.com/office/drawing/2014/main" id="{0537EF9C-A5FA-48C6-A006-7A23CB9258E9}"/>
              </a:ext>
            </a:extLst>
          </p:cNvPr>
          <p:cNvSpPr>
            <a:spLocks/>
          </p:cNvSpPr>
          <p:nvPr/>
        </p:nvSpPr>
        <p:spPr bwMode="auto">
          <a:xfrm>
            <a:off x="4773809" y="1494528"/>
            <a:ext cx="1053875" cy="964273"/>
          </a:xfrm>
          <a:custGeom>
            <a:avLst/>
            <a:gdLst>
              <a:gd name="T0" fmla="*/ 105 w 487"/>
              <a:gd name="T1" fmla="*/ 0 h 578"/>
              <a:gd name="T2" fmla="*/ 383 w 487"/>
              <a:gd name="T3" fmla="*/ 0 h 578"/>
              <a:gd name="T4" fmla="*/ 487 w 487"/>
              <a:gd name="T5" fmla="*/ 104 h 578"/>
              <a:gd name="T6" fmla="*/ 487 w 487"/>
              <a:gd name="T7" fmla="*/ 270 h 578"/>
              <a:gd name="T8" fmla="*/ 487 w 487"/>
              <a:gd name="T9" fmla="*/ 294 h 578"/>
              <a:gd name="T10" fmla="*/ 487 w 487"/>
              <a:gd name="T11" fmla="*/ 383 h 578"/>
              <a:gd name="T12" fmla="*/ 487 w 487"/>
              <a:gd name="T13" fmla="*/ 578 h 578"/>
              <a:gd name="T14" fmla="*/ 388 w 487"/>
              <a:gd name="T15" fmla="*/ 487 h 578"/>
              <a:gd name="T16" fmla="*/ 388 w 487"/>
              <a:gd name="T17" fmla="*/ 487 h 578"/>
              <a:gd name="T18" fmla="*/ 383 w 487"/>
              <a:gd name="T19" fmla="*/ 487 h 578"/>
              <a:gd name="T20" fmla="*/ 105 w 487"/>
              <a:gd name="T21" fmla="*/ 487 h 578"/>
              <a:gd name="T22" fmla="*/ 0 w 487"/>
              <a:gd name="T23" fmla="*/ 383 h 578"/>
              <a:gd name="T24" fmla="*/ 0 w 487"/>
              <a:gd name="T25" fmla="*/ 104 h 578"/>
              <a:gd name="T26" fmla="*/ 105 w 487"/>
              <a:gd name="T27" fmla="*/ 0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87" h="578">
                <a:moveTo>
                  <a:pt x="105" y="0"/>
                </a:moveTo>
                <a:cubicBezTo>
                  <a:pt x="383" y="0"/>
                  <a:pt x="383" y="0"/>
                  <a:pt x="383" y="0"/>
                </a:cubicBezTo>
                <a:cubicBezTo>
                  <a:pt x="440" y="0"/>
                  <a:pt x="487" y="47"/>
                  <a:pt x="487" y="104"/>
                </a:cubicBezTo>
                <a:cubicBezTo>
                  <a:pt x="487" y="270"/>
                  <a:pt x="487" y="270"/>
                  <a:pt x="487" y="270"/>
                </a:cubicBezTo>
                <a:cubicBezTo>
                  <a:pt x="487" y="294"/>
                  <a:pt x="487" y="294"/>
                  <a:pt x="487" y="294"/>
                </a:cubicBezTo>
                <a:cubicBezTo>
                  <a:pt x="487" y="383"/>
                  <a:pt x="487" y="383"/>
                  <a:pt x="487" y="383"/>
                </a:cubicBezTo>
                <a:cubicBezTo>
                  <a:pt x="487" y="578"/>
                  <a:pt x="487" y="578"/>
                  <a:pt x="487" y="578"/>
                </a:cubicBezTo>
                <a:cubicBezTo>
                  <a:pt x="458" y="500"/>
                  <a:pt x="388" y="487"/>
                  <a:pt x="388" y="487"/>
                </a:cubicBezTo>
                <a:cubicBezTo>
                  <a:pt x="388" y="487"/>
                  <a:pt x="388" y="487"/>
                  <a:pt x="388" y="487"/>
                </a:cubicBezTo>
                <a:cubicBezTo>
                  <a:pt x="386" y="487"/>
                  <a:pt x="385" y="487"/>
                  <a:pt x="383" y="487"/>
                </a:cubicBezTo>
                <a:cubicBezTo>
                  <a:pt x="105" y="487"/>
                  <a:pt x="105" y="487"/>
                  <a:pt x="105" y="487"/>
                </a:cubicBezTo>
                <a:cubicBezTo>
                  <a:pt x="47" y="487"/>
                  <a:pt x="0" y="440"/>
                  <a:pt x="0" y="383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47"/>
                  <a:pt x="47" y="0"/>
                  <a:pt x="105" y="0"/>
                </a:cubicBezTo>
                <a:close/>
              </a:path>
            </a:pathLst>
          </a:custGeom>
          <a:solidFill>
            <a:srgbClr val="FF6B01"/>
          </a:solidFill>
          <a:ln w="9525">
            <a:noFill/>
            <a:round/>
            <a:headEnd/>
            <a:tailEnd/>
          </a:ln>
          <a:effectLst>
            <a:outerShdw blurRad="101600" dist="76200" dir="8100000" algn="tr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Freeform 10">
            <a:extLst>
              <a:ext uri="{FF2B5EF4-FFF2-40B4-BE49-F238E27FC236}">
                <a16:creationId xmlns:a16="http://schemas.microsoft.com/office/drawing/2014/main" id="{2844290A-3FB6-4A8F-B188-B4D84725CB04}"/>
              </a:ext>
            </a:extLst>
          </p:cNvPr>
          <p:cNvSpPr>
            <a:spLocks/>
          </p:cNvSpPr>
          <p:nvPr/>
        </p:nvSpPr>
        <p:spPr bwMode="auto">
          <a:xfrm>
            <a:off x="4867633" y="5020158"/>
            <a:ext cx="998371" cy="986763"/>
          </a:xfrm>
          <a:custGeom>
            <a:avLst/>
            <a:gdLst>
              <a:gd name="T0" fmla="*/ 201 w 937"/>
              <a:gd name="T1" fmla="*/ 0 h 836"/>
              <a:gd name="T2" fmla="*/ 736 w 937"/>
              <a:gd name="T3" fmla="*/ 0 h 836"/>
              <a:gd name="T4" fmla="*/ 937 w 937"/>
              <a:gd name="T5" fmla="*/ 151 h 836"/>
              <a:gd name="T6" fmla="*/ 937 w 937"/>
              <a:gd name="T7" fmla="*/ 391 h 836"/>
              <a:gd name="T8" fmla="*/ 937 w 937"/>
              <a:gd name="T9" fmla="*/ 426 h 836"/>
              <a:gd name="T10" fmla="*/ 937 w 937"/>
              <a:gd name="T11" fmla="*/ 553 h 836"/>
              <a:gd name="T12" fmla="*/ 937 w 937"/>
              <a:gd name="T13" fmla="*/ 836 h 836"/>
              <a:gd name="T14" fmla="*/ 747 w 937"/>
              <a:gd name="T15" fmla="*/ 704 h 836"/>
              <a:gd name="T16" fmla="*/ 747 w 937"/>
              <a:gd name="T17" fmla="*/ 704 h 836"/>
              <a:gd name="T18" fmla="*/ 736 w 937"/>
              <a:gd name="T19" fmla="*/ 704 h 836"/>
              <a:gd name="T20" fmla="*/ 201 w 937"/>
              <a:gd name="T21" fmla="*/ 704 h 836"/>
              <a:gd name="T22" fmla="*/ 0 w 937"/>
              <a:gd name="T23" fmla="*/ 553 h 836"/>
              <a:gd name="T24" fmla="*/ 0 w 937"/>
              <a:gd name="T25" fmla="*/ 151 h 836"/>
              <a:gd name="T26" fmla="*/ 201 w 937"/>
              <a:gd name="T27" fmla="*/ 0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37" h="836">
                <a:moveTo>
                  <a:pt x="201" y="0"/>
                </a:moveTo>
                <a:cubicBezTo>
                  <a:pt x="736" y="0"/>
                  <a:pt x="736" y="0"/>
                  <a:pt x="736" y="0"/>
                </a:cubicBezTo>
                <a:cubicBezTo>
                  <a:pt x="847" y="0"/>
                  <a:pt x="937" y="67"/>
                  <a:pt x="937" y="151"/>
                </a:cubicBezTo>
                <a:cubicBezTo>
                  <a:pt x="937" y="391"/>
                  <a:pt x="937" y="391"/>
                  <a:pt x="937" y="391"/>
                </a:cubicBezTo>
                <a:cubicBezTo>
                  <a:pt x="937" y="426"/>
                  <a:pt x="937" y="426"/>
                  <a:pt x="937" y="426"/>
                </a:cubicBezTo>
                <a:cubicBezTo>
                  <a:pt x="937" y="553"/>
                  <a:pt x="937" y="553"/>
                  <a:pt x="937" y="553"/>
                </a:cubicBezTo>
                <a:cubicBezTo>
                  <a:pt x="937" y="836"/>
                  <a:pt x="937" y="836"/>
                  <a:pt x="937" y="836"/>
                </a:cubicBezTo>
                <a:cubicBezTo>
                  <a:pt x="880" y="724"/>
                  <a:pt x="747" y="704"/>
                  <a:pt x="747" y="704"/>
                </a:cubicBezTo>
                <a:cubicBezTo>
                  <a:pt x="747" y="704"/>
                  <a:pt x="747" y="704"/>
                  <a:pt x="747" y="704"/>
                </a:cubicBezTo>
                <a:cubicBezTo>
                  <a:pt x="743" y="704"/>
                  <a:pt x="740" y="704"/>
                  <a:pt x="736" y="704"/>
                </a:cubicBezTo>
                <a:cubicBezTo>
                  <a:pt x="201" y="704"/>
                  <a:pt x="201" y="704"/>
                  <a:pt x="201" y="704"/>
                </a:cubicBezTo>
                <a:cubicBezTo>
                  <a:pt x="90" y="704"/>
                  <a:pt x="0" y="637"/>
                  <a:pt x="0" y="553"/>
                </a:cubicBezTo>
                <a:cubicBezTo>
                  <a:pt x="0" y="151"/>
                  <a:pt x="0" y="151"/>
                  <a:pt x="0" y="151"/>
                </a:cubicBezTo>
                <a:cubicBezTo>
                  <a:pt x="0" y="67"/>
                  <a:pt x="90" y="0"/>
                  <a:pt x="201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>
            <a:outerShdw blurRad="101600" dist="76200" dir="8100000" algn="tr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 46">
            <a:extLst>
              <a:ext uri="{FF2B5EF4-FFF2-40B4-BE49-F238E27FC236}">
                <a16:creationId xmlns:a16="http://schemas.microsoft.com/office/drawing/2014/main" id="{92150D97-5ECF-4E54-AC37-431C297C29C8}"/>
              </a:ext>
            </a:extLst>
          </p:cNvPr>
          <p:cNvGrpSpPr/>
          <p:nvPr/>
        </p:nvGrpSpPr>
        <p:grpSpPr>
          <a:xfrm>
            <a:off x="5261571" y="1624346"/>
            <a:ext cx="450058" cy="480192"/>
            <a:chOff x="2171700" y="1574800"/>
            <a:chExt cx="739776" cy="812800"/>
          </a:xfrm>
          <a:solidFill>
            <a:schemeClr val="bg1"/>
          </a:solidFill>
        </p:grpSpPr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DB4B2A9F-2DD6-4E29-B593-0D80FF8510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2350" y="1700213"/>
              <a:ext cx="498475" cy="687387"/>
            </a:xfrm>
            <a:custGeom>
              <a:avLst/>
              <a:gdLst>
                <a:gd name="T0" fmla="*/ 813 w 2197"/>
                <a:gd name="T1" fmla="*/ 324 h 3032"/>
                <a:gd name="T2" fmla="*/ 519 w 2197"/>
                <a:gd name="T3" fmla="*/ 505 h 3032"/>
                <a:gd name="T4" fmla="*/ 329 w 2197"/>
                <a:gd name="T5" fmla="*/ 783 h 3032"/>
                <a:gd name="T6" fmla="*/ 281 w 2197"/>
                <a:gd name="T7" fmla="*/ 1120 h 3032"/>
                <a:gd name="T8" fmla="*/ 340 w 2197"/>
                <a:gd name="T9" fmla="*/ 1390 h 3032"/>
                <a:gd name="T10" fmla="*/ 449 w 2197"/>
                <a:gd name="T11" fmla="*/ 1594 h 3032"/>
                <a:gd name="T12" fmla="*/ 575 w 2197"/>
                <a:gd name="T13" fmla="*/ 1783 h 3032"/>
                <a:gd name="T14" fmla="*/ 653 w 2197"/>
                <a:gd name="T15" fmla="*/ 1996 h 3032"/>
                <a:gd name="T16" fmla="*/ 700 w 2197"/>
                <a:gd name="T17" fmla="*/ 2142 h 3032"/>
                <a:gd name="T18" fmla="*/ 1457 w 2197"/>
                <a:gd name="T19" fmla="*/ 2178 h 3032"/>
                <a:gd name="T20" fmla="*/ 1539 w 2197"/>
                <a:gd name="T21" fmla="*/ 2071 h 3032"/>
                <a:gd name="T22" fmla="*/ 1581 w 2197"/>
                <a:gd name="T23" fmla="*/ 1864 h 3032"/>
                <a:gd name="T24" fmla="*/ 1700 w 2197"/>
                <a:gd name="T25" fmla="*/ 1666 h 3032"/>
                <a:gd name="T26" fmla="*/ 1817 w 2197"/>
                <a:gd name="T27" fmla="*/ 1478 h 3032"/>
                <a:gd name="T28" fmla="*/ 1902 w 2197"/>
                <a:gd name="T29" fmla="*/ 1238 h 3032"/>
                <a:gd name="T30" fmla="*/ 1907 w 2197"/>
                <a:gd name="T31" fmla="*/ 915 h 3032"/>
                <a:gd name="T32" fmla="*/ 1769 w 2197"/>
                <a:gd name="T33" fmla="*/ 606 h 3032"/>
                <a:gd name="T34" fmla="*/ 1513 w 2197"/>
                <a:gd name="T35" fmla="*/ 382 h 3032"/>
                <a:gd name="T36" fmla="*/ 1174 w 2197"/>
                <a:gd name="T37" fmla="*/ 279 h 3032"/>
                <a:gd name="T38" fmla="*/ 1362 w 2197"/>
                <a:gd name="T39" fmla="*/ 32 h 3032"/>
                <a:gd name="T40" fmla="*/ 1747 w 2197"/>
                <a:gd name="T41" fmla="*/ 204 h 3032"/>
                <a:gd name="T42" fmla="*/ 2033 w 2197"/>
                <a:gd name="T43" fmla="*/ 499 h 3032"/>
                <a:gd name="T44" fmla="*/ 2182 w 2197"/>
                <a:gd name="T45" fmla="*/ 883 h 3032"/>
                <a:gd name="T46" fmla="*/ 2180 w 2197"/>
                <a:gd name="T47" fmla="*/ 1263 h 3032"/>
                <a:gd name="T48" fmla="*/ 2095 w 2197"/>
                <a:gd name="T49" fmla="*/ 1542 h 3032"/>
                <a:gd name="T50" fmla="*/ 1977 w 2197"/>
                <a:gd name="T51" fmla="*/ 1752 h 3032"/>
                <a:gd name="T52" fmla="*/ 1857 w 2197"/>
                <a:gd name="T53" fmla="*/ 1933 h 3032"/>
                <a:gd name="T54" fmla="*/ 1816 w 2197"/>
                <a:gd name="T55" fmla="*/ 2095 h 3032"/>
                <a:gd name="T56" fmla="*/ 1702 w 2197"/>
                <a:gd name="T57" fmla="*/ 2328 h 3032"/>
                <a:gd name="T58" fmla="*/ 1611 w 2197"/>
                <a:gd name="T59" fmla="*/ 2485 h 3032"/>
                <a:gd name="T60" fmla="*/ 1603 w 2197"/>
                <a:gd name="T61" fmla="*/ 2631 h 3032"/>
                <a:gd name="T62" fmla="*/ 1599 w 2197"/>
                <a:gd name="T63" fmla="*/ 2699 h 3032"/>
                <a:gd name="T64" fmla="*/ 1566 w 2197"/>
                <a:gd name="T65" fmla="*/ 2789 h 3032"/>
                <a:gd name="T66" fmla="*/ 1452 w 2197"/>
                <a:gd name="T67" fmla="*/ 2888 h 3032"/>
                <a:gd name="T68" fmla="*/ 1283 w 2197"/>
                <a:gd name="T69" fmla="*/ 3010 h 3032"/>
                <a:gd name="T70" fmla="*/ 965 w 2197"/>
                <a:gd name="T71" fmla="*/ 3030 h 3032"/>
                <a:gd name="T72" fmla="*/ 825 w 2197"/>
                <a:gd name="T73" fmla="*/ 2922 h 3032"/>
                <a:gd name="T74" fmla="*/ 657 w 2197"/>
                <a:gd name="T75" fmla="*/ 2823 h 3032"/>
                <a:gd name="T76" fmla="*/ 602 w 2197"/>
                <a:gd name="T77" fmla="*/ 2718 h 3032"/>
                <a:gd name="T78" fmla="*/ 597 w 2197"/>
                <a:gd name="T79" fmla="*/ 2671 h 3032"/>
                <a:gd name="T80" fmla="*/ 590 w 2197"/>
                <a:gd name="T81" fmla="*/ 2546 h 3032"/>
                <a:gd name="T82" fmla="*/ 582 w 2197"/>
                <a:gd name="T83" fmla="*/ 2406 h 3032"/>
                <a:gd name="T84" fmla="*/ 408 w 2197"/>
                <a:gd name="T85" fmla="*/ 2193 h 3032"/>
                <a:gd name="T86" fmla="*/ 368 w 2197"/>
                <a:gd name="T87" fmla="*/ 1991 h 3032"/>
                <a:gd name="T88" fmla="*/ 268 w 2197"/>
                <a:gd name="T89" fmla="*/ 1821 h 3032"/>
                <a:gd name="T90" fmla="*/ 149 w 2197"/>
                <a:gd name="T91" fmla="*/ 1633 h 3032"/>
                <a:gd name="T92" fmla="*/ 45 w 2197"/>
                <a:gd name="T93" fmla="*/ 1384 h 3032"/>
                <a:gd name="T94" fmla="*/ 0 w 2197"/>
                <a:gd name="T95" fmla="*/ 1054 h 3032"/>
                <a:gd name="T96" fmla="*/ 87 w 2197"/>
                <a:gd name="T97" fmla="*/ 644 h 3032"/>
                <a:gd name="T98" fmla="*/ 323 w 2197"/>
                <a:gd name="T99" fmla="*/ 310 h 3032"/>
                <a:gd name="T100" fmla="*/ 672 w 2197"/>
                <a:gd name="T101" fmla="*/ 83 h 3032"/>
                <a:gd name="T102" fmla="*/ 1099 w 2197"/>
                <a:gd name="T103" fmla="*/ 0 h 3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97" h="3032">
                  <a:moveTo>
                    <a:pt x="1099" y="276"/>
                  </a:moveTo>
                  <a:lnTo>
                    <a:pt x="1024" y="279"/>
                  </a:lnTo>
                  <a:lnTo>
                    <a:pt x="951" y="288"/>
                  </a:lnTo>
                  <a:lnTo>
                    <a:pt x="881" y="304"/>
                  </a:lnTo>
                  <a:lnTo>
                    <a:pt x="813" y="324"/>
                  </a:lnTo>
                  <a:lnTo>
                    <a:pt x="747" y="352"/>
                  </a:lnTo>
                  <a:lnTo>
                    <a:pt x="685" y="383"/>
                  </a:lnTo>
                  <a:lnTo>
                    <a:pt x="626" y="419"/>
                  </a:lnTo>
                  <a:lnTo>
                    <a:pt x="571" y="460"/>
                  </a:lnTo>
                  <a:lnTo>
                    <a:pt x="519" y="505"/>
                  </a:lnTo>
                  <a:lnTo>
                    <a:pt x="471" y="553"/>
                  </a:lnTo>
                  <a:lnTo>
                    <a:pt x="429" y="606"/>
                  </a:lnTo>
                  <a:lnTo>
                    <a:pt x="391" y="662"/>
                  </a:lnTo>
                  <a:lnTo>
                    <a:pt x="358" y="721"/>
                  </a:lnTo>
                  <a:lnTo>
                    <a:pt x="329" y="783"/>
                  </a:lnTo>
                  <a:lnTo>
                    <a:pt x="308" y="848"/>
                  </a:lnTo>
                  <a:lnTo>
                    <a:pt x="292" y="915"/>
                  </a:lnTo>
                  <a:lnTo>
                    <a:pt x="282" y="983"/>
                  </a:lnTo>
                  <a:lnTo>
                    <a:pt x="278" y="1054"/>
                  </a:lnTo>
                  <a:lnTo>
                    <a:pt x="281" y="1120"/>
                  </a:lnTo>
                  <a:lnTo>
                    <a:pt x="286" y="1181"/>
                  </a:lnTo>
                  <a:lnTo>
                    <a:pt x="295" y="1238"/>
                  </a:lnTo>
                  <a:lnTo>
                    <a:pt x="308" y="1292"/>
                  </a:lnTo>
                  <a:lnTo>
                    <a:pt x="323" y="1343"/>
                  </a:lnTo>
                  <a:lnTo>
                    <a:pt x="340" y="1390"/>
                  </a:lnTo>
                  <a:lnTo>
                    <a:pt x="359" y="1435"/>
                  </a:lnTo>
                  <a:lnTo>
                    <a:pt x="380" y="1478"/>
                  </a:lnTo>
                  <a:lnTo>
                    <a:pt x="402" y="1518"/>
                  </a:lnTo>
                  <a:lnTo>
                    <a:pt x="426" y="1557"/>
                  </a:lnTo>
                  <a:lnTo>
                    <a:pt x="449" y="1594"/>
                  </a:lnTo>
                  <a:lnTo>
                    <a:pt x="474" y="1630"/>
                  </a:lnTo>
                  <a:lnTo>
                    <a:pt x="496" y="1665"/>
                  </a:lnTo>
                  <a:lnTo>
                    <a:pt x="523" y="1704"/>
                  </a:lnTo>
                  <a:lnTo>
                    <a:pt x="550" y="1744"/>
                  </a:lnTo>
                  <a:lnTo>
                    <a:pt x="575" y="1783"/>
                  </a:lnTo>
                  <a:lnTo>
                    <a:pt x="597" y="1823"/>
                  </a:lnTo>
                  <a:lnTo>
                    <a:pt x="617" y="1864"/>
                  </a:lnTo>
                  <a:lnTo>
                    <a:pt x="632" y="1906"/>
                  </a:lnTo>
                  <a:lnTo>
                    <a:pt x="645" y="1950"/>
                  </a:lnTo>
                  <a:lnTo>
                    <a:pt x="653" y="1996"/>
                  </a:lnTo>
                  <a:lnTo>
                    <a:pt x="655" y="2044"/>
                  </a:lnTo>
                  <a:lnTo>
                    <a:pt x="658" y="2071"/>
                  </a:lnTo>
                  <a:lnTo>
                    <a:pt x="669" y="2097"/>
                  </a:lnTo>
                  <a:lnTo>
                    <a:pt x="682" y="2121"/>
                  </a:lnTo>
                  <a:lnTo>
                    <a:pt x="700" y="2142"/>
                  </a:lnTo>
                  <a:lnTo>
                    <a:pt x="720" y="2162"/>
                  </a:lnTo>
                  <a:lnTo>
                    <a:pt x="740" y="2178"/>
                  </a:lnTo>
                  <a:lnTo>
                    <a:pt x="759" y="2193"/>
                  </a:lnTo>
                  <a:lnTo>
                    <a:pt x="1438" y="2193"/>
                  </a:lnTo>
                  <a:lnTo>
                    <a:pt x="1457" y="2178"/>
                  </a:lnTo>
                  <a:lnTo>
                    <a:pt x="1478" y="2162"/>
                  </a:lnTo>
                  <a:lnTo>
                    <a:pt x="1498" y="2142"/>
                  </a:lnTo>
                  <a:lnTo>
                    <a:pt x="1515" y="2121"/>
                  </a:lnTo>
                  <a:lnTo>
                    <a:pt x="1529" y="2097"/>
                  </a:lnTo>
                  <a:lnTo>
                    <a:pt x="1539" y="2071"/>
                  </a:lnTo>
                  <a:lnTo>
                    <a:pt x="1542" y="2044"/>
                  </a:lnTo>
                  <a:lnTo>
                    <a:pt x="1545" y="1996"/>
                  </a:lnTo>
                  <a:lnTo>
                    <a:pt x="1553" y="1950"/>
                  </a:lnTo>
                  <a:lnTo>
                    <a:pt x="1565" y="1906"/>
                  </a:lnTo>
                  <a:lnTo>
                    <a:pt x="1581" y="1864"/>
                  </a:lnTo>
                  <a:lnTo>
                    <a:pt x="1600" y="1824"/>
                  </a:lnTo>
                  <a:lnTo>
                    <a:pt x="1623" y="1783"/>
                  </a:lnTo>
                  <a:lnTo>
                    <a:pt x="1647" y="1744"/>
                  </a:lnTo>
                  <a:lnTo>
                    <a:pt x="1673" y="1705"/>
                  </a:lnTo>
                  <a:lnTo>
                    <a:pt x="1700" y="1666"/>
                  </a:lnTo>
                  <a:lnTo>
                    <a:pt x="1724" y="1631"/>
                  </a:lnTo>
                  <a:lnTo>
                    <a:pt x="1748" y="1595"/>
                  </a:lnTo>
                  <a:lnTo>
                    <a:pt x="1772" y="1558"/>
                  </a:lnTo>
                  <a:lnTo>
                    <a:pt x="1796" y="1518"/>
                  </a:lnTo>
                  <a:lnTo>
                    <a:pt x="1817" y="1478"/>
                  </a:lnTo>
                  <a:lnTo>
                    <a:pt x="1839" y="1435"/>
                  </a:lnTo>
                  <a:lnTo>
                    <a:pt x="1858" y="1390"/>
                  </a:lnTo>
                  <a:lnTo>
                    <a:pt x="1875" y="1343"/>
                  </a:lnTo>
                  <a:lnTo>
                    <a:pt x="1890" y="1292"/>
                  </a:lnTo>
                  <a:lnTo>
                    <a:pt x="1902" y="1238"/>
                  </a:lnTo>
                  <a:lnTo>
                    <a:pt x="1911" y="1181"/>
                  </a:lnTo>
                  <a:lnTo>
                    <a:pt x="1917" y="1120"/>
                  </a:lnTo>
                  <a:lnTo>
                    <a:pt x="1919" y="1054"/>
                  </a:lnTo>
                  <a:lnTo>
                    <a:pt x="1916" y="983"/>
                  </a:lnTo>
                  <a:lnTo>
                    <a:pt x="1907" y="915"/>
                  </a:lnTo>
                  <a:lnTo>
                    <a:pt x="1890" y="847"/>
                  </a:lnTo>
                  <a:lnTo>
                    <a:pt x="1868" y="783"/>
                  </a:lnTo>
                  <a:lnTo>
                    <a:pt x="1841" y="721"/>
                  </a:lnTo>
                  <a:lnTo>
                    <a:pt x="1807" y="661"/>
                  </a:lnTo>
                  <a:lnTo>
                    <a:pt x="1769" y="606"/>
                  </a:lnTo>
                  <a:lnTo>
                    <a:pt x="1726" y="553"/>
                  </a:lnTo>
                  <a:lnTo>
                    <a:pt x="1679" y="505"/>
                  </a:lnTo>
                  <a:lnTo>
                    <a:pt x="1628" y="460"/>
                  </a:lnTo>
                  <a:lnTo>
                    <a:pt x="1572" y="418"/>
                  </a:lnTo>
                  <a:lnTo>
                    <a:pt x="1513" y="382"/>
                  </a:lnTo>
                  <a:lnTo>
                    <a:pt x="1451" y="352"/>
                  </a:lnTo>
                  <a:lnTo>
                    <a:pt x="1385" y="324"/>
                  </a:lnTo>
                  <a:lnTo>
                    <a:pt x="1317" y="304"/>
                  </a:lnTo>
                  <a:lnTo>
                    <a:pt x="1246" y="288"/>
                  </a:lnTo>
                  <a:lnTo>
                    <a:pt x="1174" y="279"/>
                  </a:lnTo>
                  <a:lnTo>
                    <a:pt x="1099" y="276"/>
                  </a:lnTo>
                  <a:close/>
                  <a:moveTo>
                    <a:pt x="1099" y="0"/>
                  </a:moveTo>
                  <a:lnTo>
                    <a:pt x="1188" y="3"/>
                  </a:lnTo>
                  <a:lnTo>
                    <a:pt x="1277" y="15"/>
                  </a:lnTo>
                  <a:lnTo>
                    <a:pt x="1362" y="32"/>
                  </a:lnTo>
                  <a:lnTo>
                    <a:pt x="1446" y="54"/>
                  </a:lnTo>
                  <a:lnTo>
                    <a:pt x="1525" y="83"/>
                  </a:lnTo>
                  <a:lnTo>
                    <a:pt x="1603" y="118"/>
                  </a:lnTo>
                  <a:lnTo>
                    <a:pt x="1676" y="159"/>
                  </a:lnTo>
                  <a:lnTo>
                    <a:pt x="1747" y="204"/>
                  </a:lnTo>
                  <a:lnTo>
                    <a:pt x="1813" y="255"/>
                  </a:lnTo>
                  <a:lnTo>
                    <a:pt x="1875" y="310"/>
                  </a:lnTo>
                  <a:lnTo>
                    <a:pt x="1932" y="368"/>
                  </a:lnTo>
                  <a:lnTo>
                    <a:pt x="1985" y="433"/>
                  </a:lnTo>
                  <a:lnTo>
                    <a:pt x="2033" y="499"/>
                  </a:lnTo>
                  <a:lnTo>
                    <a:pt x="2075" y="570"/>
                  </a:lnTo>
                  <a:lnTo>
                    <a:pt x="2111" y="644"/>
                  </a:lnTo>
                  <a:lnTo>
                    <a:pt x="2140" y="722"/>
                  </a:lnTo>
                  <a:lnTo>
                    <a:pt x="2165" y="801"/>
                  </a:lnTo>
                  <a:lnTo>
                    <a:pt x="2182" y="883"/>
                  </a:lnTo>
                  <a:lnTo>
                    <a:pt x="2194" y="968"/>
                  </a:lnTo>
                  <a:lnTo>
                    <a:pt x="2197" y="1054"/>
                  </a:lnTo>
                  <a:lnTo>
                    <a:pt x="2195" y="1128"/>
                  </a:lnTo>
                  <a:lnTo>
                    <a:pt x="2189" y="1197"/>
                  </a:lnTo>
                  <a:lnTo>
                    <a:pt x="2180" y="1263"/>
                  </a:lnTo>
                  <a:lnTo>
                    <a:pt x="2168" y="1326"/>
                  </a:lnTo>
                  <a:lnTo>
                    <a:pt x="2153" y="1384"/>
                  </a:lnTo>
                  <a:lnTo>
                    <a:pt x="2136" y="1440"/>
                  </a:lnTo>
                  <a:lnTo>
                    <a:pt x="2116" y="1493"/>
                  </a:lnTo>
                  <a:lnTo>
                    <a:pt x="2095" y="1542"/>
                  </a:lnTo>
                  <a:lnTo>
                    <a:pt x="2072" y="1588"/>
                  </a:lnTo>
                  <a:lnTo>
                    <a:pt x="2050" y="1632"/>
                  </a:lnTo>
                  <a:lnTo>
                    <a:pt x="2025" y="1675"/>
                  </a:lnTo>
                  <a:lnTo>
                    <a:pt x="2001" y="1714"/>
                  </a:lnTo>
                  <a:lnTo>
                    <a:pt x="1977" y="1752"/>
                  </a:lnTo>
                  <a:lnTo>
                    <a:pt x="1953" y="1787"/>
                  </a:lnTo>
                  <a:lnTo>
                    <a:pt x="1929" y="1820"/>
                  </a:lnTo>
                  <a:lnTo>
                    <a:pt x="1902" y="1862"/>
                  </a:lnTo>
                  <a:lnTo>
                    <a:pt x="1877" y="1899"/>
                  </a:lnTo>
                  <a:lnTo>
                    <a:pt x="1857" y="1933"/>
                  </a:lnTo>
                  <a:lnTo>
                    <a:pt x="1841" y="1963"/>
                  </a:lnTo>
                  <a:lnTo>
                    <a:pt x="1830" y="1991"/>
                  </a:lnTo>
                  <a:lnTo>
                    <a:pt x="1822" y="2019"/>
                  </a:lnTo>
                  <a:lnTo>
                    <a:pt x="1819" y="2044"/>
                  </a:lnTo>
                  <a:lnTo>
                    <a:pt x="1816" y="2095"/>
                  </a:lnTo>
                  <a:lnTo>
                    <a:pt x="1806" y="2145"/>
                  </a:lnTo>
                  <a:lnTo>
                    <a:pt x="1790" y="2193"/>
                  </a:lnTo>
                  <a:lnTo>
                    <a:pt x="1766" y="2240"/>
                  </a:lnTo>
                  <a:lnTo>
                    <a:pt x="1738" y="2285"/>
                  </a:lnTo>
                  <a:lnTo>
                    <a:pt x="1702" y="2328"/>
                  </a:lnTo>
                  <a:lnTo>
                    <a:pt x="1662" y="2369"/>
                  </a:lnTo>
                  <a:lnTo>
                    <a:pt x="1615" y="2406"/>
                  </a:lnTo>
                  <a:lnTo>
                    <a:pt x="1614" y="2429"/>
                  </a:lnTo>
                  <a:lnTo>
                    <a:pt x="1613" y="2456"/>
                  </a:lnTo>
                  <a:lnTo>
                    <a:pt x="1611" y="2485"/>
                  </a:lnTo>
                  <a:lnTo>
                    <a:pt x="1609" y="2515"/>
                  </a:lnTo>
                  <a:lnTo>
                    <a:pt x="1607" y="2546"/>
                  </a:lnTo>
                  <a:lnTo>
                    <a:pt x="1606" y="2576"/>
                  </a:lnTo>
                  <a:lnTo>
                    <a:pt x="1604" y="2605"/>
                  </a:lnTo>
                  <a:lnTo>
                    <a:pt x="1603" y="2631"/>
                  </a:lnTo>
                  <a:lnTo>
                    <a:pt x="1601" y="2653"/>
                  </a:lnTo>
                  <a:lnTo>
                    <a:pt x="1600" y="2671"/>
                  </a:lnTo>
                  <a:lnTo>
                    <a:pt x="1600" y="2682"/>
                  </a:lnTo>
                  <a:lnTo>
                    <a:pt x="1599" y="2685"/>
                  </a:lnTo>
                  <a:lnTo>
                    <a:pt x="1599" y="2699"/>
                  </a:lnTo>
                  <a:lnTo>
                    <a:pt x="1597" y="2715"/>
                  </a:lnTo>
                  <a:lnTo>
                    <a:pt x="1592" y="2732"/>
                  </a:lnTo>
                  <a:lnTo>
                    <a:pt x="1587" y="2750"/>
                  </a:lnTo>
                  <a:lnTo>
                    <a:pt x="1578" y="2770"/>
                  </a:lnTo>
                  <a:lnTo>
                    <a:pt x="1566" y="2789"/>
                  </a:lnTo>
                  <a:lnTo>
                    <a:pt x="1552" y="2809"/>
                  </a:lnTo>
                  <a:lnTo>
                    <a:pt x="1533" y="2831"/>
                  </a:lnTo>
                  <a:lnTo>
                    <a:pt x="1511" y="2850"/>
                  </a:lnTo>
                  <a:lnTo>
                    <a:pt x="1483" y="2870"/>
                  </a:lnTo>
                  <a:lnTo>
                    <a:pt x="1452" y="2888"/>
                  </a:lnTo>
                  <a:lnTo>
                    <a:pt x="1415" y="2906"/>
                  </a:lnTo>
                  <a:lnTo>
                    <a:pt x="1372" y="2922"/>
                  </a:lnTo>
                  <a:lnTo>
                    <a:pt x="1347" y="2953"/>
                  </a:lnTo>
                  <a:lnTo>
                    <a:pt x="1317" y="2983"/>
                  </a:lnTo>
                  <a:lnTo>
                    <a:pt x="1283" y="3010"/>
                  </a:lnTo>
                  <a:lnTo>
                    <a:pt x="1259" y="3022"/>
                  </a:lnTo>
                  <a:lnTo>
                    <a:pt x="1233" y="3030"/>
                  </a:lnTo>
                  <a:lnTo>
                    <a:pt x="1205" y="3032"/>
                  </a:lnTo>
                  <a:lnTo>
                    <a:pt x="992" y="3032"/>
                  </a:lnTo>
                  <a:lnTo>
                    <a:pt x="965" y="3030"/>
                  </a:lnTo>
                  <a:lnTo>
                    <a:pt x="939" y="3022"/>
                  </a:lnTo>
                  <a:lnTo>
                    <a:pt x="915" y="3010"/>
                  </a:lnTo>
                  <a:lnTo>
                    <a:pt x="881" y="2983"/>
                  </a:lnTo>
                  <a:lnTo>
                    <a:pt x="850" y="2953"/>
                  </a:lnTo>
                  <a:lnTo>
                    <a:pt x="825" y="2922"/>
                  </a:lnTo>
                  <a:lnTo>
                    <a:pt x="780" y="2904"/>
                  </a:lnTo>
                  <a:lnTo>
                    <a:pt x="741" y="2886"/>
                  </a:lnTo>
                  <a:lnTo>
                    <a:pt x="707" y="2866"/>
                  </a:lnTo>
                  <a:lnTo>
                    <a:pt x="680" y="2844"/>
                  </a:lnTo>
                  <a:lnTo>
                    <a:pt x="657" y="2823"/>
                  </a:lnTo>
                  <a:lnTo>
                    <a:pt x="639" y="2800"/>
                  </a:lnTo>
                  <a:lnTo>
                    <a:pt x="626" y="2779"/>
                  </a:lnTo>
                  <a:lnTo>
                    <a:pt x="614" y="2757"/>
                  </a:lnTo>
                  <a:lnTo>
                    <a:pt x="607" y="2737"/>
                  </a:lnTo>
                  <a:lnTo>
                    <a:pt x="602" y="2718"/>
                  </a:lnTo>
                  <a:lnTo>
                    <a:pt x="599" y="2701"/>
                  </a:lnTo>
                  <a:lnTo>
                    <a:pt x="598" y="2685"/>
                  </a:lnTo>
                  <a:lnTo>
                    <a:pt x="598" y="2685"/>
                  </a:lnTo>
                  <a:lnTo>
                    <a:pt x="598" y="2682"/>
                  </a:lnTo>
                  <a:lnTo>
                    <a:pt x="597" y="2671"/>
                  </a:lnTo>
                  <a:lnTo>
                    <a:pt x="596" y="2653"/>
                  </a:lnTo>
                  <a:lnTo>
                    <a:pt x="595" y="2631"/>
                  </a:lnTo>
                  <a:lnTo>
                    <a:pt x="594" y="2605"/>
                  </a:lnTo>
                  <a:lnTo>
                    <a:pt x="592" y="2576"/>
                  </a:lnTo>
                  <a:lnTo>
                    <a:pt x="590" y="2546"/>
                  </a:lnTo>
                  <a:lnTo>
                    <a:pt x="588" y="2515"/>
                  </a:lnTo>
                  <a:lnTo>
                    <a:pt x="587" y="2485"/>
                  </a:lnTo>
                  <a:lnTo>
                    <a:pt x="585" y="2456"/>
                  </a:lnTo>
                  <a:lnTo>
                    <a:pt x="584" y="2429"/>
                  </a:lnTo>
                  <a:lnTo>
                    <a:pt x="582" y="2406"/>
                  </a:lnTo>
                  <a:lnTo>
                    <a:pt x="536" y="2369"/>
                  </a:lnTo>
                  <a:lnTo>
                    <a:pt x="495" y="2328"/>
                  </a:lnTo>
                  <a:lnTo>
                    <a:pt x="460" y="2285"/>
                  </a:lnTo>
                  <a:lnTo>
                    <a:pt x="432" y="2240"/>
                  </a:lnTo>
                  <a:lnTo>
                    <a:pt x="408" y="2193"/>
                  </a:lnTo>
                  <a:lnTo>
                    <a:pt x="392" y="2145"/>
                  </a:lnTo>
                  <a:lnTo>
                    <a:pt x="382" y="2095"/>
                  </a:lnTo>
                  <a:lnTo>
                    <a:pt x="378" y="2044"/>
                  </a:lnTo>
                  <a:lnTo>
                    <a:pt x="376" y="2019"/>
                  </a:lnTo>
                  <a:lnTo>
                    <a:pt x="368" y="1991"/>
                  </a:lnTo>
                  <a:lnTo>
                    <a:pt x="357" y="1963"/>
                  </a:lnTo>
                  <a:lnTo>
                    <a:pt x="341" y="1933"/>
                  </a:lnTo>
                  <a:lnTo>
                    <a:pt x="320" y="1899"/>
                  </a:lnTo>
                  <a:lnTo>
                    <a:pt x="297" y="1862"/>
                  </a:lnTo>
                  <a:lnTo>
                    <a:pt x="268" y="1821"/>
                  </a:lnTo>
                  <a:lnTo>
                    <a:pt x="245" y="1788"/>
                  </a:lnTo>
                  <a:lnTo>
                    <a:pt x="222" y="1752"/>
                  </a:lnTo>
                  <a:lnTo>
                    <a:pt x="197" y="1714"/>
                  </a:lnTo>
                  <a:lnTo>
                    <a:pt x="173" y="1675"/>
                  </a:lnTo>
                  <a:lnTo>
                    <a:pt x="149" y="1633"/>
                  </a:lnTo>
                  <a:lnTo>
                    <a:pt x="125" y="1588"/>
                  </a:lnTo>
                  <a:lnTo>
                    <a:pt x="102" y="1542"/>
                  </a:lnTo>
                  <a:lnTo>
                    <a:pt x="82" y="1493"/>
                  </a:lnTo>
                  <a:lnTo>
                    <a:pt x="62" y="1440"/>
                  </a:lnTo>
                  <a:lnTo>
                    <a:pt x="45" y="1384"/>
                  </a:lnTo>
                  <a:lnTo>
                    <a:pt x="30" y="1326"/>
                  </a:lnTo>
                  <a:lnTo>
                    <a:pt x="17" y="1263"/>
                  </a:lnTo>
                  <a:lnTo>
                    <a:pt x="8" y="1197"/>
                  </a:lnTo>
                  <a:lnTo>
                    <a:pt x="3" y="1128"/>
                  </a:lnTo>
                  <a:lnTo>
                    <a:pt x="0" y="1054"/>
                  </a:lnTo>
                  <a:lnTo>
                    <a:pt x="4" y="968"/>
                  </a:lnTo>
                  <a:lnTo>
                    <a:pt x="15" y="883"/>
                  </a:lnTo>
                  <a:lnTo>
                    <a:pt x="32" y="801"/>
                  </a:lnTo>
                  <a:lnTo>
                    <a:pt x="57" y="722"/>
                  </a:lnTo>
                  <a:lnTo>
                    <a:pt x="87" y="644"/>
                  </a:lnTo>
                  <a:lnTo>
                    <a:pt x="123" y="570"/>
                  </a:lnTo>
                  <a:lnTo>
                    <a:pt x="165" y="499"/>
                  </a:lnTo>
                  <a:lnTo>
                    <a:pt x="213" y="433"/>
                  </a:lnTo>
                  <a:lnTo>
                    <a:pt x="266" y="368"/>
                  </a:lnTo>
                  <a:lnTo>
                    <a:pt x="323" y="310"/>
                  </a:lnTo>
                  <a:lnTo>
                    <a:pt x="385" y="255"/>
                  </a:lnTo>
                  <a:lnTo>
                    <a:pt x="451" y="204"/>
                  </a:lnTo>
                  <a:lnTo>
                    <a:pt x="521" y="159"/>
                  </a:lnTo>
                  <a:lnTo>
                    <a:pt x="595" y="118"/>
                  </a:lnTo>
                  <a:lnTo>
                    <a:pt x="672" y="83"/>
                  </a:lnTo>
                  <a:lnTo>
                    <a:pt x="753" y="54"/>
                  </a:lnTo>
                  <a:lnTo>
                    <a:pt x="836" y="32"/>
                  </a:lnTo>
                  <a:lnTo>
                    <a:pt x="921" y="15"/>
                  </a:lnTo>
                  <a:lnTo>
                    <a:pt x="1009" y="3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5C91F711-79CB-4949-955B-6F9C5E9C4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5713" y="1574800"/>
              <a:ext cx="31750" cy="79375"/>
            </a:xfrm>
            <a:custGeom>
              <a:avLst/>
              <a:gdLst>
                <a:gd name="T0" fmla="*/ 69 w 138"/>
                <a:gd name="T1" fmla="*/ 0 h 344"/>
                <a:gd name="T2" fmla="*/ 69 w 138"/>
                <a:gd name="T3" fmla="*/ 0 h 344"/>
                <a:gd name="T4" fmla="*/ 87 w 138"/>
                <a:gd name="T5" fmla="*/ 3 h 344"/>
                <a:gd name="T6" fmla="*/ 104 w 138"/>
                <a:gd name="T7" fmla="*/ 9 h 344"/>
                <a:gd name="T8" fmla="*/ 118 w 138"/>
                <a:gd name="T9" fmla="*/ 21 h 344"/>
                <a:gd name="T10" fmla="*/ 129 w 138"/>
                <a:gd name="T11" fmla="*/ 34 h 344"/>
                <a:gd name="T12" fmla="*/ 136 w 138"/>
                <a:gd name="T13" fmla="*/ 51 h 344"/>
                <a:gd name="T14" fmla="*/ 138 w 138"/>
                <a:gd name="T15" fmla="*/ 69 h 344"/>
                <a:gd name="T16" fmla="*/ 138 w 138"/>
                <a:gd name="T17" fmla="*/ 275 h 344"/>
                <a:gd name="T18" fmla="*/ 136 w 138"/>
                <a:gd name="T19" fmla="*/ 294 h 344"/>
                <a:gd name="T20" fmla="*/ 129 w 138"/>
                <a:gd name="T21" fmla="*/ 310 h 344"/>
                <a:gd name="T22" fmla="*/ 118 w 138"/>
                <a:gd name="T23" fmla="*/ 325 h 344"/>
                <a:gd name="T24" fmla="*/ 104 w 138"/>
                <a:gd name="T25" fmla="*/ 335 h 344"/>
                <a:gd name="T26" fmla="*/ 87 w 138"/>
                <a:gd name="T27" fmla="*/ 342 h 344"/>
                <a:gd name="T28" fmla="*/ 69 w 138"/>
                <a:gd name="T29" fmla="*/ 344 h 344"/>
                <a:gd name="T30" fmla="*/ 51 w 138"/>
                <a:gd name="T31" fmla="*/ 342 h 344"/>
                <a:gd name="T32" fmla="*/ 34 w 138"/>
                <a:gd name="T33" fmla="*/ 335 h 344"/>
                <a:gd name="T34" fmla="*/ 20 w 138"/>
                <a:gd name="T35" fmla="*/ 325 h 344"/>
                <a:gd name="T36" fmla="*/ 9 w 138"/>
                <a:gd name="T37" fmla="*/ 310 h 344"/>
                <a:gd name="T38" fmla="*/ 2 w 138"/>
                <a:gd name="T39" fmla="*/ 294 h 344"/>
                <a:gd name="T40" fmla="*/ 0 w 138"/>
                <a:gd name="T41" fmla="*/ 275 h 344"/>
                <a:gd name="T42" fmla="*/ 0 w 138"/>
                <a:gd name="T43" fmla="*/ 69 h 344"/>
                <a:gd name="T44" fmla="*/ 2 w 138"/>
                <a:gd name="T45" fmla="*/ 51 h 344"/>
                <a:gd name="T46" fmla="*/ 9 w 138"/>
                <a:gd name="T47" fmla="*/ 34 h 344"/>
                <a:gd name="T48" fmla="*/ 20 w 138"/>
                <a:gd name="T49" fmla="*/ 21 h 344"/>
                <a:gd name="T50" fmla="*/ 34 w 138"/>
                <a:gd name="T51" fmla="*/ 9 h 344"/>
                <a:gd name="T52" fmla="*/ 51 w 138"/>
                <a:gd name="T53" fmla="*/ 3 h 344"/>
                <a:gd name="T54" fmla="*/ 69 w 138"/>
                <a:gd name="T55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8" h="344">
                  <a:moveTo>
                    <a:pt x="69" y="0"/>
                  </a:moveTo>
                  <a:lnTo>
                    <a:pt x="69" y="0"/>
                  </a:lnTo>
                  <a:lnTo>
                    <a:pt x="87" y="3"/>
                  </a:lnTo>
                  <a:lnTo>
                    <a:pt x="104" y="9"/>
                  </a:lnTo>
                  <a:lnTo>
                    <a:pt x="118" y="21"/>
                  </a:lnTo>
                  <a:lnTo>
                    <a:pt x="129" y="34"/>
                  </a:lnTo>
                  <a:lnTo>
                    <a:pt x="136" y="51"/>
                  </a:lnTo>
                  <a:lnTo>
                    <a:pt x="138" y="69"/>
                  </a:lnTo>
                  <a:lnTo>
                    <a:pt x="138" y="275"/>
                  </a:lnTo>
                  <a:lnTo>
                    <a:pt x="136" y="294"/>
                  </a:lnTo>
                  <a:lnTo>
                    <a:pt x="129" y="310"/>
                  </a:lnTo>
                  <a:lnTo>
                    <a:pt x="118" y="325"/>
                  </a:lnTo>
                  <a:lnTo>
                    <a:pt x="104" y="335"/>
                  </a:lnTo>
                  <a:lnTo>
                    <a:pt x="87" y="342"/>
                  </a:lnTo>
                  <a:lnTo>
                    <a:pt x="69" y="344"/>
                  </a:lnTo>
                  <a:lnTo>
                    <a:pt x="51" y="342"/>
                  </a:lnTo>
                  <a:lnTo>
                    <a:pt x="34" y="335"/>
                  </a:lnTo>
                  <a:lnTo>
                    <a:pt x="20" y="325"/>
                  </a:lnTo>
                  <a:lnTo>
                    <a:pt x="9" y="310"/>
                  </a:lnTo>
                  <a:lnTo>
                    <a:pt x="2" y="294"/>
                  </a:lnTo>
                  <a:lnTo>
                    <a:pt x="0" y="275"/>
                  </a:lnTo>
                  <a:lnTo>
                    <a:pt x="0" y="69"/>
                  </a:lnTo>
                  <a:lnTo>
                    <a:pt x="2" y="51"/>
                  </a:lnTo>
                  <a:lnTo>
                    <a:pt x="9" y="34"/>
                  </a:lnTo>
                  <a:lnTo>
                    <a:pt x="20" y="21"/>
                  </a:lnTo>
                  <a:lnTo>
                    <a:pt x="34" y="9"/>
                  </a:lnTo>
                  <a:lnTo>
                    <a:pt x="51" y="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454796B5-5DEE-46D3-8EB6-6FA0128B2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9500" y="1622425"/>
              <a:ext cx="53975" cy="71437"/>
            </a:xfrm>
            <a:custGeom>
              <a:avLst/>
              <a:gdLst>
                <a:gd name="T0" fmla="*/ 69 w 243"/>
                <a:gd name="T1" fmla="*/ 0 h 317"/>
                <a:gd name="T2" fmla="*/ 87 w 243"/>
                <a:gd name="T3" fmla="*/ 2 h 317"/>
                <a:gd name="T4" fmla="*/ 103 w 243"/>
                <a:gd name="T5" fmla="*/ 9 h 317"/>
                <a:gd name="T6" fmla="*/ 118 w 243"/>
                <a:gd name="T7" fmla="*/ 20 h 317"/>
                <a:gd name="T8" fmla="*/ 129 w 243"/>
                <a:gd name="T9" fmla="*/ 34 h 317"/>
                <a:gd name="T10" fmla="*/ 233 w 243"/>
                <a:gd name="T11" fmla="*/ 214 h 317"/>
                <a:gd name="T12" fmla="*/ 240 w 243"/>
                <a:gd name="T13" fmla="*/ 230 h 317"/>
                <a:gd name="T14" fmla="*/ 243 w 243"/>
                <a:gd name="T15" fmla="*/ 248 h 317"/>
                <a:gd name="T16" fmla="*/ 240 w 243"/>
                <a:gd name="T17" fmla="*/ 265 h 317"/>
                <a:gd name="T18" fmla="*/ 233 w 243"/>
                <a:gd name="T19" fmla="*/ 282 h 317"/>
                <a:gd name="T20" fmla="*/ 223 w 243"/>
                <a:gd name="T21" fmla="*/ 297 h 317"/>
                <a:gd name="T22" fmla="*/ 209 w 243"/>
                <a:gd name="T23" fmla="*/ 308 h 317"/>
                <a:gd name="T24" fmla="*/ 191 w 243"/>
                <a:gd name="T25" fmla="*/ 315 h 317"/>
                <a:gd name="T26" fmla="*/ 173 w 243"/>
                <a:gd name="T27" fmla="*/ 317 h 317"/>
                <a:gd name="T28" fmla="*/ 155 w 243"/>
                <a:gd name="T29" fmla="*/ 315 h 317"/>
                <a:gd name="T30" fmla="*/ 139 w 243"/>
                <a:gd name="T31" fmla="*/ 308 h 317"/>
                <a:gd name="T32" fmla="*/ 125 w 243"/>
                <a:gd name="T33" fmla="*/ 297 h 317"/>
                <a:gd name="T34" fmla="*/ 113 w 243"/>
                <a:gd name="T35" fmla="*/ 282 h 317"/>
                <a:gd name="T36" fmla="*/ 9 w 243"/>
                <a:gd name="T37" fmla="*/ 103 h 317"/>
                <a:gd name="T38" fmla="*/ 2 w 243"/>
                <a:gd name="T39" fmla="*/ 86 h 317"/>
                <a:gd name="T40" fmla="*/ 0 w 243"/>
                <a:gd name="T41" fmla="*/ 68 h 317"/>
                <a:gd name="T42" fmla="*/ 2 w 243"/>
                <a:gd name="T43" fmla="*/ 51 h 317"/>
                <a:gd name="T44" fmla="*/ 9 w 243"/>
                <a:gd name="T45" fmla="*/ 34 h 317"/>
                <a:gd name="T46" fmla="*/ 20 w 243"/>
                <a:gd name="T47" fmla="*/ 21 h 317"/>
                <a:gd name="T48" fmla="*/ 34 w 243"/>
                <a:gd name="T49" fmla="*/ 10 h 317"/>
                <a:gd name="T50" fmla="*/ 52 w 243"/>
                <a:gd name="T51" fmla="*/ 2 h 317"/>
                <a:gd name="T52" fmla="*/ 69 w 243"/>
                <a:gd name="T53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3" h="317">
                  <a:moveTo>
                    <a:pt x="69" y="0"/>
                  </a:moveTo>
                  <a:lnTo>
                    <a:pt x="87" y="2"/>
                  </a:lnTo>
                  <a:lnTo>
                    <a:pt x="103" y="9"/>
                  </a:lnTo>
                  <a:lnTo>
                    <a:pt x="118" y="20"/>
                  </a:lnTo>
                  <a:lnTo>
                    <a:pt x="129" y="34"/>
                  </a:lnTo>
                  <a:lnTo>
                    <a:pt x="233" y="214"/>
                  </a:lnTo>
                  <a:lnTo>
                    <a:pt x="240" y="230"/>
                  </a:lnTo>
                  <a:lnTo>
                    <a:pt x="243" y="248"/>
                  </a:lnTo>
                  <a:lnTo>
                    <a:pt x="240" y="265"/>
                  </a:lnTo>
                  <a:lnTo>
                    <a:pt x="233" y="282"/>
                  </a:lnTo>
                  <a:lnTo>
                    <a:pt x="223" y="297"/>
                  </a:lnTo>
                  <a:lnTo>
                    <a:pt x="209" y="308"/>
                  </a:lnTo>
                  <a:lnTo>
                    <a:pt x="191" y="315"/>
                  </a:lnTo>
                  <a:lnTo>
                    <a:pt x="173" y="317"/>
                  </a:lnTo>
                  <a:lnTo>
                    <a:pt x="155" y="315"/>
                  </a:lnTo>
                  <a:lnTo>
                    <a:pt x="139" y="308"/>
                  </a:lnTo>
                  <a:lnTo>
                    <a:pt x="125" y="297"/>
                  </a:lnTo>
                  <a:lnTo>
                    <a:pt x="113" y="282"/>
                  </a:lnTo>
                  <a:lnTo>
                    <a:pt x="9" y="103"/>
                  </a:lnTo>
                  <a:lnTo>
                    <a:pt x="2" y="86"/>
                  </a:lnTo>
                  <a:lnTo>
                    <a:pt x="0" y="68"/>
                  </a:lnTo>
                  <a:lnTo>
                    <a:pt x="2" y="51"/>
                  </a:lnTo>
                  <a:lnTo>
                    <a:pt x="9" y="34"/>
                  </a:lnTo>
                  <a:lnTo>
                    <a:pt x="20" y="21"/>
                  </a:lnTo>
                  <a:lnTo>
                    <a:pt x="34" y="10"/>
                  </a:lnTo>
                  <a:lnTo>
                    <a:pt x="52" y="2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46DE0ADF-ED21-47D7-AF5C-FCF1565727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9325" y="1751013"/>
              <a:ext cx="71438" cy="55562"/>
            </a:xfrm>
            <a:custGeom>
              <a:avLst/>
              <a:gdLst>
                <a:gd name="T0" fmla="*/ 69 w 319"/>
                <a:gd name="T1" fmla="*/ 0 h 241"/>
                <a:gd name="T2" fmla="*/ 86 w 319"/>
                <a:gd name="T3" fmla="*/ 3 h 241"/>
                <a:gd name="T4" fmla="*/ 104 w 319"/>
                <a:gd name="T5" fmla="*/ 9 h 241"/>
                <a:gd name="T6" fmla="*/ 285 w 319"/>
                <a:gd name="T7" fmla="*/ 112 h 241"/>
                <a:gd name="T8" fmla="*/ 299 w 319"/>
                <a:gd name="T9" fmla="*/ 124 h 241"/>
                <a:gd name="T10" fmla="*/ 310 w 319"/>
                <a:gd name="T11" fmla="*/ 138 h 241"/>
                <a:gd name="T12" fmla="*/ 316 w 319"/>
                <a:gd name="T13" fmla="*/ 155 h 241"/>
                <a:gd name="T14" fmla="*/ 319 w 319"/>
                <a:gd name="T15" fmla="*/ 172 h 241"/>
                <a:gd name="T16" fmla="*/ 316 w 319"/>
                <a:gd name="T17" fmla="*/ 190 h 241"/>
                <a:gd name="T18" fmla="*/ 310 w 319"/>
                <a:gd name="T19" fmla="*/ 206 h 241"/>
                <a:gd name="T20" fmla="*/ 298 w 319"/>
                <a:gd name="T21" fmla="*/ 221 h 241"/>
                <a:gd name="T22" fmla="*/ 283 w 319"/>
                <a:gd name="T23" fmla="*/ 232 h 241"/>
                <a:gd name="T24" fmla="*/ 266 w 319"/>
                <a:gd name="T25" fmla="*/ 239 h 241"/>
                <a:gd name="T26" fmla="*/ 249 w 319"/>
                <a:gd name="T27" fmla="*/ 241 h 241"/>
                <a:gd name="T28" fmla="*/ 231 w 319"/>
                <a:gd name="T29" fmla="*/ 239 h 241"/>
                <a:gd name="T30" fmla="*/ 214 w 319"/>
                <a:gd name="T31" fmla="*/ 231 h 241"/>
                <a:gd name="T32" fmla="*/ 34 w 319"/>
                <a:gd name="T33" fmla="*/ 129 h 241"/>
                <a:gd name="T34" fmla="*/ 19 w 319"/>
                <a:gd name="T35" fmla="*/ 118 h 241"/>
                <a:gd name="T36" fmla="*/ 9 w 319"/>
                <a:gd name="T37" fmla="*/ 103 h 241"/>
                <a:gd name="T38" fmla="*/ 2 w 319"/>
                <a:gd name="T39" fmla="*/ 87 h 241"/>
                <a:gd name="T40" fmla="*/ 0 w 319"/>
                <a:gd name="T41" fmla="*/ 69 h 241"/>
                <a:gd name="T42" fmla="*/ 2 w 319"/>
                <a:gd name="T43" fmla="*/ 51 h 241"/>
                <a:gd name="T44" fmla="*/ 9 w 319"/>
                <a:gd name="T45" fmla="*/ 34 h 241"/>
                <a:gd name="T46" fmla="*/ 20 w 319"/>
                <a:gd name="T47" fmla="*/ 20 h 241"/>
                <a:gd name="T48" fmla="*/ 35 w 319"/>
                <a:gd name="T49" fmla="*/ 9 h 241"/>
                <a:gd name="T50" fmla="*/ 51 w 319"/>
                <a:gd name="T51" fmla="*/ 3 h 241"/>
                <a:gd name="T52" fmla="*/ 69 w 319"/>
                <a:gd name="T5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9" h="241">
                  <a:moveTo>
                    <a:pt x="69" y="0"/>
                  </a:moveTo>
                  <a:lnTo>
                    <a:pt x="86" y="3"/>
                  </a:lnTo>
                  <a:lnTo>
                    <a:pt x="104" y="9"/>
                  </a:lnTo>
                  <a:lnTo>
                    <a:pt x="285" y="112"/>
                  </a:lnTo>
                  <a:lnTo>
                    <a:pt x="299" y="124"/>
                  </a:lnTo>
                  <a:lnTo>
                    <a:pt x="310" y="138"/>
                  </a:lnTo>
                  <a:lnTo>
                    <a:pt x="316" y="155"/>
                  </a:lnTo>
                  <a:lnTo>
                    <a:pt x="319" y="172"/>
                  </a:lnTo>
                  <a:lnTo>
                    <a:pt x="316" y="190"/>
                  </a:lnTo>
                  <a:lnTo>
                    <a:pt x="310" y="206"/>
                  </a:lnTo>
                  <a:lnTo>
                    <a:pt x="298" y="221"/>
                  </a:lnTo>
                  <a:lnTo>
                    <a:pt x="283" y="232"/>
                  </a:lnTo>
                  <a:lnTo>
                    <a:pt x="266" y="239"/>
                  </a:lnTo>
                  <a:lnTo>
                    <a:pt x="249" y="241"/>
                  </a:lnTo>
                  <a:lnTo>
                    <a:pt x="231" y="239"/>
                  </a:lnTo>
                  <a:lnTo>
                    <a:pt x="214" y="231"/>
                  </a:lnTo>
                  <a:lnTo>
                    <a:pt x="34" y="129"/>
                  </a:lnTo>
                  <a:lnTo>
                    <a:pt x="19" y="118"/>
                  </a:lnTo>
                  <a:lnTo>
                    <a:pt x="9" y="103"/>
                  </a:lnTo>
                  <a:lnTo>
                    <a:pt x="2" y="87"/>
                  </a:lnTo>
                  <a:lnTo>
                    <a:pt x="0" y="69"/>
                  </a:lnTo>
                  <a:lnTo>
                    <a:pt x="2" y="51"/>
                  </a:lnTo>
                  <a:lnTo>
                    <a:pt x="9" y="34"/>
                  </a:lnTo>
                  <a:lnTo>
                    <a:pt x="20" y="20"/>
                  </a:lnTo>
                  <a:lnTo>
                    <a:pt x="35" y="9"/>
                  </a:lnTo>
                  <a:lnTo>
                    <a:pt x="51" y="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0C2BC5C7-35F5-40F8-AE3E-BC3A3E9DA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1700" y="1927225"/>
              <a:ext cx="77788" cy="31750"/>
            </a:xfrm>
            <a:custGeom>
              <a:avLst/>
              <a:gdLst>
                <a:gd name="T0" fmla="*/ 69 w 347"/>
                <a:gd name="T1" fmla="*/ 0 h 139"/>
                <a:gd name="T2" fmla="*/ 278 w 347"/>
                <a:gd name="T3" fmla="*/ 0 h 139"/>
                <a:gd name="T4" fmla="*/ 296 w 347"/>
                <a:gd name="T5" fmla="*/ 4 h 139"/>
                <a:gd name="T6" fmla="*/ 313 w 347"/>
                <a:gd name="T7" fmla="*/ 10 h 139"/>
                <a:gd name="T8" fmla="*/ 327 w 347"/>
                <a:gd name="T9" fmla="*/ 21 h 139"/>
                <a:gd name="T10" fmla="*/ 338 w 347"/>
                <a:gd name="T11" fmla="*/ 35 h 139"/>
                <a:gd name="T12" fmla="*/ 345 w 347"/>
                <a:gd name="T13" fmla="*/ 51 h 139"/>
                <a:gd name="T14" fmla="*/ 347 w 347"/>
                <a:gd name="T15" fmla="*/ 70 h 139"/>
                <a:gd name="T16" fmla="*/ 345 w 347"/>
                <a:gd name="T17" fmla="*/ 88 h 139"/>
                <a:gd name="T18" fmla="*/ 338 w 347"/>
                <a:gd name="T19" fmla="*/ 104 h 139"/>
                <a:gd name="T20" fmla="*/ 327 w 347"/>
                <a:gd name="T21" fmla="*/ 119 h 139"/>
                <a:gd name="T22" fmla="*/ 313 w 347"/>
                <a:gd name="T23" fmla="*/ 129 h 139"/>
                <a:gd name="T24" fmla="*/ 296 w 347"/>
                <a:gd name="T25" fmla="*/ 137 h 139"/>
                <a:gd name="T26" fmla="*/ 278 w 347"/>
                <a:gd name="T27" fmla="*/ 139 h 139"/>
                <a:gd name="T28" fmla="*/ 69 w 347"/>
                <a:gd name="T29" fmla="*/ 139 h 139"/>
                <a:gd name="T30" fmla="*/ 51 w 347"/>
                <a:gd name="T31" fmla="*/ 137 h 139"/>
                <a:gd name="T32" fmla="*/ 35 w 347"/>
                <a:gd name="T33" fmla="*/ 129 h 139"/>
                <a:gd name="T34" fmla="*/ 20 w 347"/>
                <a:gd name="T35" fmla="*/ 119 h 139"/>
                <a:gd name="T36" fmla="*/ 10 w 347"/>
                <a:gd name="T37" fmla="*/ 104 h 139"/>
                <a:gd name="T38" fmla="*/ 2 w 347"/>
                <a:gd name="T39" fmla="*/ 88 h 139"/>
                <a:gd name="T40" fmla="*/ 0 w 347"/>
                <a:gd name="T41" fmla="*/ 70 h 139"/>
                <a:gd name="T42" fmla="*/ 2 w 347"/>
                <a:gd name="T43" fmla="*/ 51 h 139"/>
                <a:gd name="T44" fmla="*/ 10 w 347"/>
                <a:gd name="T45" fmla="*/ 35 h 139"/>
                <a:gd name="T46" fmla="*/ 20 w 347"/>
                <a:gd name="T47" fmla="*/ 21 h 139"/>
                <a:gd name="T48" fmla="*/ 35 w 347"/>
                <a:gd name="T49" fmla="*/ 10 h 139"/>
                <a:gd name="T50" fmla="*/ 51 w 347"/>
                <a:gd name="T51" fmla="*/ 4 h 139"/>
                <a:gd name="T52" fmla="*/ 69 w 347"/>
                <a:gd name="T53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7" h="139">
                  <a:moveTo>
                    <a:pt x="69" y="0"/>
                  </a:moveTo>
                  <a:lnTo>
                    <a:pt x="278" y="0"/>
                  </a:lnTo>
                  <a:lnTo>
                    <a:pt x="296" y="4"/>
                  </a:lnTo>
                  <a:lnTo>
                    <a:pt x="313" y="10"/>
                  </a:lnTo>
                  <a:lnTo>
                    <a:pt x="327" y="21"/>
                  </a:lnTo>
                  <a:lnTo>
                    <a:pt x="338" y="35"/>
                  </a:lnTo>
                  <a:lnTo>
                    <a:pt x="345" y="51"/>
                  </a:lnTo>
                  <a:lnTo>
                    <a:pt x="347" y="70"/>
                  </a:lnTo>
                  <a:lnTo>
                    <a:pt x="345" y="88"/>
                  </a:lnTo>
                  <a:lnTo>
                    <a:pt x="338" y="104"/>
                  </a:lnTo>
                  <a:lnTo>
                    <a:pt x="327" y="119"/>
                  </a:lnTo>
                  <a:lnTo>
                    <a:pt x="313" y="129"/>
                  </a:lnTo>
                  <a:lnTo>
                    <a:pt x="296" y="137"/>
                  </a:lnTo>
                  <a:lnTo>
                    <a:pt x="278" y="139"/>
                  </a:lnTo>
                  <a:lnTo>
                    <a:pt x="69" y="139"/>
                  </a:lnTo>
                  <a:lnTo>
                    <a:pt x="51" y="137"/>
                  </a:lnTo>
                  <a:lnTo>
                    <a:pt x="35" y="129"/>
                  </a:lnTo>
                  <a:lnTo>
                    <a:pt x="20" y="119"/>
                  </a:lnTo>
                  <a:lnTo>
                    <a:pt x="10" y="104"/>
                  </a:lnTo>
                  <a:lnTo>
                    <a:pt x="2" y="88"/>
                  </a:lnTo>
                  <a:lnTo>
                    <a:pt x="0" y="70"/>
                  </a:lnTo>
                  <a:lnTo>
                    <a:pt x="2" y="51"/>
                  </a:lnTo>
                  <a:lnTo>
                    <a:pt x="10" y="35"/>
                  </a:lnTo>
                  <a:lnTo>
                    <a:pt x="20" y="21"/>
                  </a:lnTo>
                  <a:lnTo>
                    <a:pt x="35" y="10"/>
                  </a:lnTo>
                  <a:lnTo>
                    <a:pt x="51" y="4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BDBF8429-52CF-4AC2-ACFB-4FD339F71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9325" y="2079625"/>
              <a:ext cx="71438" cy="55562"/>
            </a:xfrm>
            <a:custGeom>
              <a:avLst/>
              <a:gdLst>
                <a:gd name="T0" fmla="*/ 249 w 319"/>
                <a:gd name="T1" fmla="*/ 0 h 242"/>
                <a:gd name="T2" fmla="*/ 268 w 319"/>
                <a:gd name="T3" fmla="*/ 3 h 242"/>
                <a:gd name="T4" fmla="*/ 283 w 319"/>
                <a:gd name="T5" fmla="*/ 9 h 242"/>
                <a:gd name="T6" fmla="*/ 298 w 319"/>
                <a:gd name="T7" fmla="*/ 20 h 242"/>
                <a:gd name="T8" fmla="*/ 310 w 319"/>
                <a:gd name="T9" fmla="*/ 35 h 242"/>
                <a:gd name="T10" fmla="*/ 316 w 319"/>
                <a:gd name="T11" fmla="*/ 52 h 242"/>
                <a:gd name="T12" fmla="*/ 319 w 319"/>
                <a:gd name="T13" fmla="*/ 70 h 242"/>
                <a:gd name="T14" fmla="*/ 316 w 319"/>
                <a:gd name="T15" fmla="*/ 86 h 242"/>
                <a:gd name="T16" fmla="*/ 310 w 319"/>
                <a:gd name="T17" fmla="*/ 103 h 242"/>
                <a:gd name="T18" fmla="*/ 298 w 319"/>
                <a:gd name="T19" fmla="*/ 118 h 242"/>
                <a:gd name="T20" fmla="*/ 285 w 319"/>
                <a:gd name="T21" fmla="*/ 129 h 242"/>
                <a:gd name="T22" fmla="*/ 104 w 319"/>
                <a:gd name="T23" fmla="*/ 232 h 242"/>
                <a:gd name="T24" fmla="*/ 87 w 319"/>
                <a:gd name="T25" fmla="*/ 239 h 242"/>
                <a:gd name="T26" fmla="*/ 69 w 319"/>
                <a:gd name="T27" fmla="*/ 242 h 242"/>
                <a:gd name="T28" fmla="*/ 51 w 319"/>
                <a:gd name="T29" fmla="*/ 239 h 242"/>
                <a:gd name="T30" fmla="*/ 35 w 319"/>
                <a:gd name="T31" fmla="*/ 233 h 242"/>
                <a:gd name="T32" fmla="*/ 20 w 319"/>
                <a:gd name="T33" fmla="*/ 222 h 242"/>
                <a:gd name="T34" fmla="*/ 9 w 319"/>
                <a:gd name="T35" fmla="*/ 207 h 242"/>
                <a:gd name="T36" fmla="*/ 2 w 319"/>
                <a:gd name="T37" fmla="*/ 190 h 242"/>
                <a:gd name="T38" fmla="*/ 0 w 319"/>
                <a:gd name="T39" fmla="*/ 172 h 242"/>
                <a:gd name="T40" fmla="*/ 2 w 319"/>
                <a:gd name="T41" fmla="*/ 155 h 242"/>
                <a:gd name="T42" fmla="*/ 9 w 319"/>
                <a:gd name="T43" fmla="*/ 138 h 242"/>
                <a:gd name="T44" fmla="*/ 19 w 319"/>
                <a:gd name="T45" fmla="*/ 125 h 242"/>
                <a:gd name="T46" fmla="*/ 34 w 319"/>
                <a:gd name="T47" fmla="*/ 114 h 242"/>
                <a:gd name="T48" fmla="*/ 214 w 319"/>
                <a:gd name="T49" fmla="*/ 10 h 242"/>
                <a:gd name="T50" fmla="*/ 232 w 319"/>
                <a:gd name="T51" fmla="*/ 2 h 242"/>
                <a:gd name="T52" fmla="*/ 249 w 319"/>
                <a:gd name="T5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9" h="242">
                  <a:moveTo>
                    <a:pt x="249" y="0"/>
                  </a:moveTo>
                  <a:lnTo>
                    <a:pt x="268" y="3"/>
                  </a:lnTo>
                  <a:lnTo>
                    <a:pt x="283" y="9"/>
                  </a:lnTo>
                  <a:lnTo>
                    <a:pt x="298" y="20"/>
                  </a:lnTo>
                  <a:lnTo>
                    <a:pt x="310" y="35"/>
                  </a:lnTo>
                  <a:lnTo>
                    <a:pt x="316" y="52"/>
                  </a:lnTo>
                  <a:lnTo>
                    <a:pt x="319" y="70"/>
                  </a:lnTo>
                  <a:lnTo>
                    <a:pt x="316" y="86"/>
                  </a:lnTo>
                  <a:lnTo>
                    <a:pt x="310" y="103"/>
                  </a:lnTo>
                  <a:lnTo>
                    <a:pt x="298" y="118"/>
                  </a:lnTo>
                  <a:lnTo>
                    <a:pt x="285" y="129"/>
                  </a:lnTo>
                  <a:lnTo>
                    <a:pt x="104" y="232"/>
                  </a:lnTo>
                  <a:lnTo>
                    <a:pt x="87" y="239"/>
                  </a:lnTo>
                  <a:lnTo>
                    <a:pt x="69" y="242"/>
                  </a:lnTo>
                  <a:lnTo>
                    <a:pt x="51" y="239"/>
                  </a:lnTo>
                  <a:lnTo>
                    <a:pt x="35" y="233"/>
                  </a:lnTo>
                  <a:lnTo>
                    <a:pt x="20" y="222"/>
                  </a:lnTo>
                  <a:lnTo>
                    <a:pt x="9" y="207"/>
                  </a:lnTo>
                  <a:lnTo>
                    <a:pt x="2" y="190"/>
                  </a:lnTo>
                  <a:lnTo>
                    <a:pt x="0" y="172"/>
                  </a:lnTo>
                  <a:lnTo>
                    <a:pt x="2" y="155"/>
                  </a:lnTo>
                  <a:lnTo>
                    <a:pt x="9" y="138"/>
                  </a:lnTo>
                  <a:lnTo>
                    <a:pt x="19" y="125"/>
                  </a:lnTo>
                  <a:lnTo>
                    <a:pt x="34" y="114"/>
                  </a:lnTo>
                  <a:lnTo>
                    <a:pt x="214" y="10"/>
                  </a:lnTo>
                  <a:lnTo>
                    <a:pt x="232" y="2"/>
                  </a:lnTo>
                  <a:lnTo>
                    <a:pt x="2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39">
              <a:extLst>
                <a:ext uri="{FF2B5EF4-FFF2-40B4-BE49-F238E27FC236}">
                  <a16:creationId xmlns:a16="http://schemas.microsoft.com/office/drawing/2014/main" id="{D9B619EB-61CA-4C5C-803C-FA91A776D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413" y="2079625"/>
              <a:ext cx="71438" cy="55562"/>
            </a:xfrm>
            <a:custGeom>
              <a:avLst/>
              <a:gdLst>
                <a:gd name="T0" fmla="*/ 69 w 319"/>
                <a:gd name="T1" fmla="*/ 0 h 242"/>
                <a:gd name="T2" fmla="*/ 87 w 319"/>
                <a:gd name="T3" fmla="*/ 2 h 242"/>
                <a:gd name="T4" fmla="*/ 104 w 319"/>
                <a:gd name="T5" fmla="*/ 10 h 242"/>
                <a:gd name="T6" fmla="*/ 285 w 319"/>
                <a:gd name="T7" fmla="*/ 114 h 242"/>
                <a:gd name="T8" fmla="*/ 299 w 319"/>
                <a:gd name="T9" fmla="*/ 125 h 242"/>
                <a:gd name="T10" fmla="*/ 310 w 319"/>
                <a:gd name="T11" fmla="*/ 138 h 242"/>
                <a:gd name="T12" fmla="*/ 316 w 319"/>
                <a:gd name="T13" fmla="*/ 155 h 242"/>
                <a:gd name="T14" fmla="*/ 319 w 319"/>
                <a:gd name="T15" fmla="*/ 172 h 242"/>
                <a:gd name="T16" fmla="*/ 316 w 319"/>
                <a:gd name="T17" fmla="*/ 190 h 242"/>
                <a:gd name="T18" fmla="*/ 310 w 319"/>
                <a:gd name="T19" fmla="*/ 207 h 242"/>
                <a:gd name="T20" fmla="*/ 298 w 319"/>
                <a:gd name="T21" fmla="*/ 222 h 242"/>
                <a:gd name="T22" fmla="*/ 284 w 319"/>
                <a:gd name="T23" fmla="*/ 233 h 242"/>
                <a:gd name="T24" fmla="*/ 268 w 319"/>
                <a:gd name="T25" fmla="*/ 239 h 242"/>
                <a:gd name="T26" fmla="*/ 250 w 319"/>
                <a:gd name="T27" fmla="*/ 242 h 242"/>
                <a:gd name="T28" fmla="*/ 231 w 319"/>
                <a:gd name="T29" fmla="*/ 239 h 242"/>
                <a:gd name="T30" fmla="*/ 214 w 319"/>
                <a:gd name="T31" fmla="*/ 232 h 242"/>
                <a:gd name="T32" fmla="*/ 34 w 319"/>
                <a:gd name="T33" fmla="*/ 129 h 242"/>
                <a:gd name="T34" fmla="*/ 20 w 319"/>
                <a:gd name="T35" fmla="*/ 118 h 242"/>
                <a:gd name="T36" fmla="*/ 9 w 319"/>
                <a:gd name="T37" fmla="*/ 103 h 242"/>
                <a:gd name="T38" fmla="*/ 2 w 319"/>
                <a:gd name="T39" fmla="*/ 86 h 242"/>
                <a:gd name="T40" fmla="*/ 0 w 319"/>
                <a:gd name="T41" fmla="*/ 70 h 242"/>
                <a:gd name="T42" fmla="*/ 2 w 319"/>
                <a:gd name="T43" fmla="*/ 52 h 242"/>
                <a:gd name="T44" fmla="*/ 9 w 319"/>
                <a:gd name="T45" fmla="*/ 35 h 242"/>
                <a:gd name="T46" fmla="*/ 20 w 319"/>
                <a:gd name="T47" fmla="*/ 20 h 242"/>
                <a:gd name="T48" fmla="*/ 35 w 319"/>
                <a:gd name="T49" fmla="*/ 9 h 242"/>
                <a:gd name="T50" fmla="*/ 51 w 319"/>
                <a:gd name="T51" fmla="*/ 3 h 242"/>
                <a:gd name="T52" fmla="*/ 69 w 319"/>
                <a:gd name="T5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9" h="242">
                  <a:moveTo>
                    <a:pt x="69" y="0"/>
                  </a:moveTo>
                  <a:lnTo>
                    <a:pt x="87" y="2"/>
                  </a:lnTo>
                  <a:lnTo>
                    <a:pt x="104" y="10"/>
                  </a:lnTo>
                  <a:lnTo>
                    <a:pt x="285" y="114"/>
                  </a:lnTo>
                  <a:lnTo>
                    <a:pt x="299" y="125"/>
                  </a:lnTo>
                  <a:lnTo>
                    <a:pt x="310" y="138"/>
                  </a:lnTo>
                  <a:lnTo>
                    <a:pt x="316" y="155"/>
                  </a:lnTo>
                  <a:lnTo>
                    <a:pt x="319" y="172"/>
                  </a:lnTo>
                  <a:lnTo>
                    <a:pt x="316" y="190"/>
                  </a:lnTo>
                  <a:lnTo>
                    <a:pt x="310" y="207"/>
                  </a:lnTo>
                  <a:lnTo>
                    <a:pt x="298" y="222"/>
                  </a:lnTo>
                  <a:lnTo>
                    <a:pt x="284" y="233"/>
                  </a:lnTo>
                  <a:lnTo>
                    <a:pt x="268" y="239"/>
                  </a:lnTo>
                  <a:lnTo>
                    <a:pt x="250" y="242"/>
                  </a:lnTo>
                  <a:lnTo>
                    <a:pt x="231" y="239"/>
                  </a:lnTo>
                  <a:lnTo>
                    <a:pt x="214" y="232"/>
                  </a:lnTo>
                  <a:lnTo>
                    <a:pt x="34" y="129"/>
                  </a:lnTo>
                  <a:lnTo>
                    <a:pt x="20" y="118"/>
                  </a:lnTo>
                  <a:lnTo>
                    <a:pt x="9" y="103"/>
                  </a:lnTo>
                  <a:lnTo>
                    <a:pt x="2" y="86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9" y="35"/>
                  </a:lnTo>
                  <a:lnTo>
                    <a:pt x="20" y="20"/>
                  </a:lnTo>
                  <a:lnTo>
                    <a:pt x="35" y="9"/>
                  </a:lnTo>
                  <a:lnTo>
                    <a:pt x="51" y="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4B49E2EC-3857-420D-B74E-1FAA24236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1927225"/>
              <a:ext cx="77788" cy="31750"/>
            </a:xfrm>
            <a:custGeom>
              <a:avLst/>
              <a:gdLst>
                <a:gd name="T0" fmla="*/ 70 w 348"/>
                <a:gd name="T1" fmla="*/ 0 h 139"/>
                <a:gd name="T2" fmla="*/ 278 w 348"/>
                <a:gd name="T3" fmla="*/ 0 h 139"/>
                <a:gd name="T4" fmla="*/ 297 w 348"/>
                <a:gd name="T5" fmla="*/ 4 h 139"/>
                <a:gd name="T6" fmla="*/ 314 w 348"/>
                <a:gd name="T7" fmla="*/ 10 h 139"/>
                <a:gd name="T8" fmla="*/ 327 w 348"/>
                <a:gd name="T9" fmla="*/ 21 h 139"/>
                <a:gd name="T10" fmla="*/ 337 w 348"/>
                <a:gd name="T11" fmla="*/ 35 h 139"/>
                <a:gd name="T12" fmla="*/ 345 w 348"/>
                <a:gd name="T13" fmla="*/ 51 h 139"/>
                <a:gd name="T14" fmla="*/ 348 w 348"/>
                <a:gd name="T15" fmla="*/ 70 h 139"/>
                <a:gd name="T16" fmla="*/ 345 w 348"/>
                <a:gd name="T17" fmla="*/ 88 h 139"/>
                <a:gd name="T18" fmla="*/ 337 w 348"/>
                <a:gd name="T19" fmla="*/ 104 h 139"/>
                <a:gd name="T20" fmla="*/ 327 w 348"/>
                <a:gd name="T21" fmla="*/ 119 h 139"/>
                <a:gd name="T22" fmla="*/ 314 w 348"/>
                <a:gd name="T23" fmla="*/ 129 h 139"/>
                <a:gd name="T24" fmla="*/ 297 w 348"/>
                <a:gd name="T25" fmla="*/ 137 h 139"/>
                <a:gd name="T26" fmla="*/ 278 w 348"/>
                <a:gd name="T27" fmla="*/ 139 h 139"/>
                <a:gd name="T28" fmla="*/ 70 w 348"/>
                <a:gd name="T29" fmla="*/ 139 h 139"/>
                <a:gd name="T30" fmla="*/ 52 w 348"/>
                <a:gd name="T31" fmla="*/ 137 h 139"/>
                <a:gd name="T32" fmla="*/ 34 w 348"/>
                <a:gd name="T33" fmla="*/ 129 h 139"/>
                <a:gd name="T34" fmla="*/ 21 w 348"/>
                <a:gd name="T35" fmla="*/ 119 h 139"/>
                <a:gd name="T36" fmla="*/ 10 w 348"/>
                <a:gd name="T37" fmla="*/ 104 h 139"/>
                <a:gd name="T38" fmla="*/ 3 w 348"/>
                <a:gd name="T39" fmla="*/ 88 h 139"/>
                <a:gd name="T40" fmla="*/ 0 w 348"/>
                <a:gd name="T41" fmla="*/ 70 h 139"/>
                <a:gd name="T42" fmla="*/ 3 w 348"/>
                <a:gd name="T43" fmla="*/ 51 h 139"/>
                <a:gd name="T44" fmla="*/ 10 w 348"/>
                <a:gd name="T45" fmla="*/ 35 h 139"/>
                <a:gd name="T46" fmla="*/ 21 w 348"/>
                <a:gd name="T47" fmla="*/ 21 h 139"/>
                <a:gd name="T48" fmla="*/ 34 w 348"/>
                <a:gd name="T49" fmla="*/ 10 h 139"/>
                <a:gd name="T50" fmla="*/ 52 w 348"/>
                <a:gd name="T51" fmla="*/ 4 h 139"/>
                <a:gd name="T52" fmla="*/ 70 w 348"/>
                <a:gd name="T53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8" h="139">
                  <a:moveTo>
                    <a:pt x="70" y="0"/>
                  </a:moveTo>
                  <a:lnTo>
                    <a:pt x="278" y="0"/>
                  </a:lnTo>
                  <a:lnTo>
                    <a:pt x="297" y="4"/>
                  </a:lnTo>
                  <a:lnTo>
                    <a:pt x="314" y="10"/>
                  </a:lnTo>
                  <a:lnTo>
                    <a:pt x="327" y="21"/>
                  </a:lnTo>
                  <a:lnTo>
                    <a:pt x="337" y="35"/>
                  </a:lnTo>
                  <a:lnTo>
                    <a:pt x="345" y="51"/>
                  </a:lnTo>
                  <a:lnTo>
                    <a:pt x="348" y="70"/>
                  </a:lnTo>
                  <a:lnTo>
                    <a:pt x="345" y="88"/>
                  </a:lnTo>
                  <a:lnTo>
                    <a:pt x="337" y="104"/>
                  </a:lnTo>
                  <a:lnTo>
                    <a:pt x="327" y="119"/>
                  </a:lnTo>
                  <a:lnTo>
                    <a:pt x="314" y="129"/>
                  </a:lnTo>
                  <a:lnTo>
                    <a:pt x="297" y="137"/>
                  </a:lnTo>
                  <a:lnTo>
                    <a:pt x="278" y="139"/>
                  </a:lnTo>
                  <a:lnTo>
                    <a:pt x="70" y="139"/>
                  </a:lnTo>
                  <a:lnTo>
                    <a:pt x="52" y="137"/>
                  </a:lnTo>
                  <a:lnTo>
                    <a:pt x="34" y="129"/>
                  </a:lnTo>
                  <a:lnTo>
                    <a:pt x="21" y="119"/>
                  </a:lnTo>
                  <a:lnTo>
                    <a:pt x="10" y="104"/>
                  </a:lnTo>
                  <a:lnTo>
                    <a:pt x="3" y="88"/>
                  </a:lnTo>
                  <a:lnTo>
                    <a:pt x="0" y="70"/>
                  </a:lnTo>
                  <a:lnTo>
                    <a:pt x="3" y="51"/>
                  </a:lnTo>
                  <a:lnTo>
                    <a:pt x="10" y="35"/>
                  </a:lnTo>
                  <a:lnTo>
                    <a:pt x="21" y="21"/>
                  </a:lnTo>
                  <a:lnTo>
                    <a:pt x="34" y="10"/>
                  </a:lnTo>
                  <a:lnTo>
                    <a:pt x="52" y="4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 41">
              <a:extLst>
                <a:ext uri="{FF2B5EF4-FFF2-40B4-BE49-F238E27FC236}">
                  <a16:creationId xmlns:a16="http://schemas.microsoft.com/office/drawing/2014/main" id="{0F093D41-504B-4C34-83FD-27AA4EFB3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413" y="1751013"/>
              <a:ext cx="71438" cy="55562"/>
            </a:xfrm>
            <a:custGeom>
              <a:avLst/>
              <a:gdLst>
                <a:gd name="T0" fmla="*/ 250 w 319"/>
                <a:gd name="T1" fmla="*/ 0 h 241"/>
                <a:gd name="T2" fmla="*/ 268 w 319"/>
                <a:gd name="T3" fmla="*/ 3 h 241"/>
                <a:gd name="T4" fmla="*/ 284 w 319"/>
                <a:gd name="T5" fmla="*/ 9 h 241"/>
                <a:gd name="T6" fmla="*/ 298 w 319"/>
                <a:gd name="T7" fmla="*/ 20 h 241"/>
                <a:gd name="T8" fmla="*/ 310 w 319"/>
                <a:gd name="T9" fmla="*/ 34 h 241"/>
                <a:gd name="T10" fmla="*/ 316 w 319"/>
                <a:gd name="T11" fmla="*/ 51 h 241"/>
                <a:gd name="T12" fmla="*/ 319 w 319"/>
                <a:gd name="T13" fmla="*/ 69 h 241"/>
                <a:gd name="T14" fmla="*/ 316 w 319"/>
                <a:gd name="T15" fmla="*/ 87 h 241"/>
                <a:gd name="T16" fmla="*/ 310 w 319"/>
                <a:gd name="T17" fmla="*/ 103 h 241"/>
                <a:gd name="T18" fmla="*/ 299 w 319"/>
                <a:gd name="T19" fmla="*/ 118 h 241"/>
                <a:gd name="T20" fmla="*/ 285 w 319"/>
                <a:gd name="T21" fmla="*/ 129 h 241"/>
                <a:gd name="T22" fmla="*/ 104 w 319"/>
                <a:gd name="T23" fmla="*/ 231 h 241"/>
                <a:gd name="T24" fmla="*/ 87 w 319"/>
                <a:gd name="T25" fmla="*/ 239 h 241"/>
                <a:gd name="T26" fmla="*/ 69 w 319"/>
                <a:gd name="T27" fmla="*/ 241 h 241"/>
                <a:gd name="T28" fmla="*/ 52 w 319"/>
                <a:gd name="T29" fmla="*/ 239 h 241"/>
                <a:gd name="T30" fmla="*/ 35 w 319"/>
                <a:gd name="T31" fmla="*/ 232 h 241"/>
                <a:gd name="T32" fmla="*/ 20 w 319"/>
                <a:gd name="T33" fmla="*/ 221 h 241"/>
                <a:gd name="T34" fmla="*/ 9 w 319"/>
                <a:gd name="T35" fmla="*/ 206 h 241"/>
                <a:gd name="T36" fmla="*/ 2 w 319"/>
                <a:gd name="T37" fmla="*/ 190 h 241"/>
                <a:gd name="T38" fmla="*/ 0 w 319"/>
                <a:gd name="T39" fmla="*/ 172 h 241"/>
                <a:gd name="T40" fmla="*/ 2 w 319"/>
                <a:gd name="T41" fmla="*/ 155 h 241"/>
                <a:gd name="T42" fmla="*/ 9 w 319"/>
                <a:gd name="T43" fmla="*/ 138 h 241"/>
                <a:gd name="T44" fmla="*/ 20 w 319"/>
                <a:gd name="T45" fmla="*/ 124 h 241"/>
                <a:gd name="T46" fmla="*/ 34 w 319"/>
                <a:gd name="T47" fmla="*/ 112 h 241"/>
                <a:gd name="T48" fmla="*/ 214 w 319"/>
                <a:gd name="T49" fmla="*/ 9 h 241"/>
                <a:gd name="T50" fmla="*/ 233 w 319"/>
                <a:gd name="T51" fmla="*/ 3 h 241"/>
                <a:gd name="T52" fmla="*/ 250 w 319"/>
                <a:gd name="T5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9" h="241">
                  <a:moveTo>
                    <a:pt x="250" y="0"/>
                  </a:moveTo>
                  <a:lnTo>
                    <a:pt x="268" y="3"/>
                  </a:lnTo>
                  <a:lnTo>
                    <a:pt x="284" y="9"/>
                  </a:lnTo>
                  <a:lnTo>
                    <a:pt x="298" y="20"/>
                  </a:lnTo>
                  <a:lnTo>
                    <a:pt x="310" y="34"/>
                  </a:lnTo>
                  <a:lnTo>
                    <a:pt x="316" y="51"/>
                  </a:lnTo>
                  <a:lnTo>
                    <a:pt x="319" y="69"/>
                  </a:lnTo>
                  <a:lnTo>
                    <a:pt x="316" y="87"/>
                  </a:lnTo>
                  <a:lnTo>
                    <a:pt x="310" y="103"/>
                  </a:lnTo>
                  <a:lnTo>
                    <a:pt x="299" y="118"/>
                  </a:lnTo>
                  <a:lnTo>
                    <a:pt x="285" y="129"/>
                  </a:lnTo>
                  <a:lnTo>
                    <a:pt x="104" y="231"/>
                  </a:lnTo>
                  <a:lnTo>
                    <a:pt x="87" y="239"/>
                  </a:lnTo>
                  <a:lnTo>
                    <a:pt x="69" y="241"/>
                  </a:lnTo>
                  <a:lnTo>
                    <a:pt x="52" y="239"/>
                  </a:lnTo>
                  <a:lnTo>
                    <a:pt x="35" y="232"/>
                  </a:lnTo>
                  <a:lnTo>
                    <a:pt x="20" y="221"/>
                  </a:lnTo>
                  <a:lnTo>
                    <a:pt x="9" y="206"/>
                  </a:lnTo>
                  <a:lnTo>
                    <a:pt x="2" y="190"/>
                  </a:lnTo>
                  <a:lnTo>
                    <a:pt x="0" y="172"/>
                  </a:lnTo>
                  <a:lnTo>
                    <a:pt x="2" y="155"/>
                  </a:lnTo>
                  <a:lnTo>
                    <a:pt x="9" y="138"/>
                  </a:lnTo>
                  <a:lnTo>
                    <a:pt x="20" y="124"/>
                  </a:lnTo>
                  <a:lnTo>
                    <a:pt x="34" y="112"/>
                  </a:lnTo>
                  <a:lnTo>
                    <a:pt x="214" y="9"/>
                  </a:lnTo>
                  <a:lnTo>
                    <a:pt x="233" y="3"/>
                  </a:lnTo>
                  <a:lnTo>
                    <a:pt x="2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42">
              <a:extLst>
                <a:ext uri="{FF2B5EF4-FFF2-40B4-BE49-F238E27FC236}">
                  <a16:creationId xmlns:a16="http://schemas.microsoft.com/office/drawing/2014/main" id="{2C77AFD3-6368-49E0-9916-DB6948F61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700" y="1622425"/>
              <a:ext cx="55563" cy="71437"/>
            </a:xfrm>
            <a:custGeom>
              <a:avLst/>
              <a:gdLst>
                <a:gd name="T0" fmla="*/ 172 w 243"/>
                <a:gd name="T1" fmla="*/ 0 h 316"/>
                <a:gd name="T2" fmla="*/ 191 w 243"/>
                <a:gd name="T3" fmla="*/ 2 h 316"/>
                <a:gd name="T4" fmla="*/ 208 w 243"/>
                <a:gd name="T5" fmla="*/ 10 h 316"/>
                <a:gd name="T6" fmla="*/ 222 w 243"/>
                <a:gd name="T7" fmla="*/ 21 h 316"/>
                <a:gd name="T8" fmla="*/ 234 w 243"/>
                <a:gd name="T9" fmla="*/ 34 h 316"/>
                <a:gd name="T10" fmla="*/ 241 w 243"/>
                <a:gd name="T11" fmla="*/ 51 h 316"/>
                <a:gd name="T12" fmla="*/ 243 w 243"/>
                <a:gd name="T13" fmla="*/ 68 h 316"/>
                <a:gd name="T14" fmla="*/ 241 w 243"/>
                <a:gd name="T15" fmla="*/ 86 h 316"/>
                <a:gd name="T16" fmla="*/ 234 w 243"/>
                <a:gd name="T17" fmla="*/ 103 h 316"/>
                <a:gd name="T18" fmla="*/ 129 w 243"/>
                <a:gd name="T19" fmla="*/ 282 h 316"/>
                <a:gd name="T20" fmla="*/ 118 w 243"/>
                <a:gd name="T21" fmla="*/ 297 h 316"/>
                <a:gd name="T22" fmla="*/ 103 w 243"/>
                <a:gd name="T23" fmla="*/ 308 h 316"/>
                <a:gd name="T24" fmla="*/ 87 w 243"/>
                <a:gd name="T25" fmla="*/ 314 h 316"/>
                <a:gd name="T26" fmla="*/ 69 w 243"/>
                <a:gd name="T27" fmla="*/ 316 h 316"/>
                <a:gd name="T28" fmla="*/ 52 w 243"/>
                <a:gd name="T29" fmla="*/ 314 h 316"/>
                <a:gd name="T30" fmla="*/ 35 w 243"/>
                <a:gd name="T31" fmla="*/ 307 h 316"/>
                <a:gd name="T32" fmla="*/ 19 w 243"/>
                <a:gd name="T33" fmla="*/ 296 h 316"/>
                <a:gd name="T34" fmla="*/ 9 w 243"/>
                <a:gd name="T35" fmla="*/ 282 h 316"/>
                <a:gd name="T36" fmla="*/ 2 w 243"/>
                <a:gd name="T37" fmla="*/ 265 h 316"/>
                <a:gd name="T38" fmla="*/ 0 w 243"/>
                <a:gd name="T39" fmla="*/ 248 h 316"/>
                <a:gd name="T40" fmla="*/ 2 w 243"/>
                <a:gd name="T41" fmla="*/ 230 h 316"/>
                <a:gd name="T42" fmla="*/ 9 w 243"/>
                <a:gd name="T43" fmla="*/ 214 h 316"/>
                <a:gd name="T44" fmla="*/ 113 w 243"/>
                <a:gd name="T45" fmla="*/ 34 h 316"/>
                <a:gd name="T46" fmla="*/ 125 w 243"/>
                <a:gd name="T47" fmla="*/ 20 h 316"/>
                <a:gd name="T48" fmla="*/ 140 w 243"/>
                <a:gd name="T49" fmla="*/ 9 h 316"/>
                <a:gd name="T50" fmla="*/ 155 w 243"/>
                <a:gd name="T51" fmla="*/ 2 h 316"/>
                <a:gd name="T52" fmla="*/ 172 w 243"/>
                <a:gd name="T53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3" h="316">
                  <a:moveTo>
                    <a:pt x="172" y="0"/>
                  </a:moveTo>
                  <a:lnTo>
                    <a:pt x="191" y="2"/>
                  </a:lnTo>
                  <a:lnTo>
                    <a:pt x="208" y="10"/>
                  </a:lnTo>
                  <a:lnTo>
                    <a:pt x="222" y="21"/>
                  </a:lnTo>
                  <a:lnTo>
                    <a:pt x="234" y="34"/>
                  </a:lnTo>
                  <a:lnTo>
                    <a:pt x="241" y="51"/>
                  </a:lnTo>
                  <a:lnTo>
                    <a:pt x="243" y="68"/>
                  </a:lnTo>
                  <a:lnTo>
                    <a:pt x="241" y="86"/>
                  </a:lnTo>
                  <a:lnTo>
                    <a:pt x="234" y="103"/>
                  </a:lnTo>
                  <a:lnTo>
                    <a:pt x="129" y="282"/>
                  </a:lnTo>
                  <a:lnTo>
                    <a:pt x="118" y="297"/>
                  </a:lnTo>
                  <a:lnTo>
                    <a:pt x="103" y="308"/>
                  </a:lnTo>
                  <a:lnTo>
                    <a:pt x="87" y="314"/>
                  </a:lnTo>
                  <a:lnTo>
                    <a:pt x="69" y="316"/>
                  </a:lnTo>
                  <a:lnTo>
                    <a:pt x="52" y="314"/>
                  </a:lnTo>
                  <a:lnTo>
                    <a:pt x="35" y="307"/>
                  </a:lnTo>
                  <a:lnTo>
                    <a:pt x="19" y="296"/>
                  </a:lnTo>
                  <a:lnTo>
                    <a:pt x="9" y="282"/>
                  </a:lnTo>
                  <a:lnTo>
                    <a:pt x="2" y="265"/>
                  </a:lnTo>
                  <a:lnTo>
                    <a:pt x="0" y="248"/>
                  </a:lnTo>
                  <a:lnTo>
                    <a:pt x="2" y="230"/>
                  </a:lnTo>
                  <a:lnTo>
                    <a:pt x="9" y="214"/>
                  </a:lnTo>
                  <a:lnTo>
                    <a:pt x="113" y="34"/>
                  </a:lnTo>
                  <a:lnTo>
                    <a:pt x="125" y="20"/>
                  </a:lnTo>
                  <a:lnTo>
                    <a:pt x="140" y="9"/>
                  </a:lnTo>
                  <a:lnTo>
                    <a:pt x="155" y="2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8F044222-9010-46D6-A0D2-9C86E67F6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3488" y="1811338"/>
              <a:ext cx="76200" cy="242887"/>
            </a:xfrm>
            <a:custGeom>
              <a:avLst/>
              <a:gdLst>
                <a:gd name="T0" fmla="*/ 167 w 334"/>
                <a:gd name="T1" fmla="*/ 0 h 1073"/>
                <a:gd name="T2" fmla="*/ 201 w 334"/>
                <a:gd name="T3" fmla="*/ 2 h 1073"/>
                <a:gd name="T4" fmla="*/ 230 w 334"/>
                <a:gd name="T5" fmla="*/ 8 h 1073"/>
                <a:gd name="T6" fmla="*/ 258 w 334"/>
                <a:gd name="T7" fmla="*/ 18 h 1073"/>
                <a:gd name="T8" fmla="*/ 280 w 334"/>
                <a:gd name="T9" fmla="*/ 33 h 1073"/>
                <a:gd name="T10" fmla="*/ 300 w 334"/>
                <a:gd name="T11" fmla="*/ 51 h 1073"/>
                <a:gd name="T12" fmla="*/ 314 w 334"/>
                <a:gd name="T13" fmla="*/ 72 h 1073"/>
                <a:gd name="T14" fmla="*/ 326 w 334"/>
                <a:gd name="T15" fmla="*/ 98 h 1073"/>
                <a:gd name="T16" fmla="*/ 331 w 334"/>
                <a:gd name="T17" fmla="*/ 128 h 1073"/>
                <a:gd name="T18" fmla="*/ 334 w 334"/>
                <a:gd name="T19" fmla="*/ 162 h 1073"/>
                <a:gd name="T20" fmla="*/ 334 w 334"/>
                <a:gd name="T21" fmla="*/ 406 h 1073"/>
                <a:gd name="T22" fmla="*/ 332 w 334"/>
                <a:gd name="T23" fmla="*/ 438 h 1073"/>
                <a:gd name="T24" fmla="*/ 329 w 334"/>
                <a:gd name="T25" fmla="*/ 471 h 1073"/>
                <a:gd name="T26" fmla="*/ 326 w 334"/>
                <a:gd name="T27" fmla="*/ 505 h 1073"/>
                <a:gd name="T28" fmla="*/ 260 w 334"/>
                <a:gd name="T29" fmla="*/ 996 h 1073"/>
                <a:gd name="T30" fmla="*/ 255 w 334"/>
                <a:gd name="T31" fmla="*/ 1019 h 1073"/>
                <a:gd name="T32" fmla="*/ 247 w 334"/>
                <a:gd name="T33" fmla="*/ 1039 h 1073"/>
                <a:gd name="T34" fmla="*/ 237 w 334"/>
                <a:gd name="T35" fmla="*/ 1052 h 1073"/>
                <a:gd name="T36" fmla="*/ 224 w 334"/>
                <a:gd name="T37" fmla="*/ 1062 h 1073"/>
                <a:gd name="T38" fmla="*/ 208 w 334"/>
                <a:gd name="T39" fmla="*/ 1069 h 1073"/>
                <a:gd name="T40" fmla="*/ 188 w 334"/>
                <a:gd name="T41" fmla="*/ 1072 h 1073"/>
                <a:gd name="T42" fmla="*/ 167 w 334"/>
                <a:gd name="T43" fmla="*/ 1073 h 1073"/>
                <a:gd name="T44" fmla="*/ 145 w 334"/>
                <a:gd name="T45" fmla="*/ 1072 h 1073"/>
                <a:gd name="T46" fmla="*/ 126 w 334"/>
                <a:gd name="T47" fmla="*/ 1069 h 1073"/>
                <a:gd name="T48" fmla="*/ 110 w 334"/>
                <a:gd name="T49" fmla="*/ 1062 h 1073"/>
                <a:gd name="T50" fmla="*/ 96 w 334"/>
                <a:gd name="T51" fmla="*/ 1052 h 1073"/>
                <a:gd name="T52" fmla="*/ 86 w 334"/>
                <a:gd name="T53" fmla="*/ 1039 h 1073"/>
                <a:gd name="T54" fmla="*/ 78 w 334"/>
                <a:gd name="T55" fmla="*/ 1019 h 1073"/>
                <a:gd name="T56" fmla="*/ 74 w 334"/>
                <a:gd name="T57" fmla="*/ 996 h 1073"/>
                <a:gd name="T58" fmla="*/ 8 w 334"/>
                <a:gd name="T59" fmla="*/ 505 h 1073"/>
                <a:gd name="T60" fmla="*/ 5 w 334"/>
                <a:gd name="T61" fmla="*/ 471 h 1073"/>
                <a:gd name="T62" fmla="*/ 1 w 334"/>
                <a:gd name="T63" fmla="*/ 438 h 1073"/>
                <a:gd name="T64" fmla="*/ 0 w 334"/>
                <a:gd name="T65" fmla="*/ 406 h 1073"/>
                <a:gd name="T66" fmla="*/ 0 w 334"/>
                <a:gd name="T67" fmla="*/ 162 h 1073"/>
                <a:gd name="T68" fmla="*/ 2 w 334"/>
                <a:gd name="T69" fmla="*/ 128 h 1073"/>
                <a:gd name="T70" fmla="*/ 8 w 334"/>
                <a:gd name="T71" fmla="*/ 98 h 1073"/>
                <a:gd name="T72" fmla="*/ 19 w 334"/>
                <a:gd name="T73" fmla="*/ 72 h 1073"/>
                <a:gd name="T74" fmla="*/ 34 w 334"/>
                <a:gd name="T75" fmla="*/ 51 h 1073"/>
                <a:gd name="T76" fmla="*/ 53 w 334"/>
                <a:gd name="T77" fmla="*/ 33 h 1073"/>
                <a:gd name="T78" fmla="*/ 76 w 334"/>
                <a:gd name="T79" fmla="*/ 18 h 1073"/>
                <a:gd name="T80" fmla="*/ 103 w 334"/>
                <a:gd name="T81" fmla="*/ 8 h 1073"/>
                <a:gd name="T82" fmla="*/ 133 w 334"/>
                <a:gd name="T83" fmla="*/ 2 h 1073"/>
                <a:gd name="T84" fmla="*/ 167 w 334"/>
                <a:gd name="T85" fmla="*/ 0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4" h="1073">
                  <a:moveTo>
                    <a:pt x="167" y="0"/>
                  </a:moveTo>
                  <a:lnTo>
                    <a:pt x="201" y="2"/>
                  </a:lnTo>
                  <a:lnTo>
                    <a:pt x="230" y="8"/>
                  </a:lnTo>
                  <a:lnTo>
                    <a:pt x="258" y="18"/>
                  </a:lnTo>
                  <a:lnTo>
                    <a:pt x="280" y="33"/>
                  </a:lnTo>
                  <a:lnTo>
                    <a:pt x="300" y="51"/>
                  </a:lnTo>
                  <a:lnTo>
                    <a:pt x="314" y="72"/>
                  </a:lnTo>
                  <a:lnTo>
                    <a:pt x="326" y="98"/>
                  </a:lnTo>
                  <a:lnTo>
                    <a:pt x="331" y="128"/>
                  </a:lnTo>
                  <a:lnTo>
                    <a:pt x="334" y="162"/>
                  </a:lnTo>
                  <a:lnTo>
                    <a:pt x="334" y="406"/>
                  </a:lnTo>
                  <a:lnTo>
                    <a:pt x="332" y="438"/>
                  </a:lnTo>
                  <a:lnTo>
                    <a:pt x="329" y="471"/>
                  </a:lnTo>
                  <a:lnTo>
                    <a:pt x="326" y="505"/>
                  </a:lnTo>
                  <a:lnTo>
                    <a:pt x="260" y="996"/>
                  </a:lnTo>
                  <a:lnTo>
                    <a:pt x="255" y="1019"/>
                  </a:lnTo>
                  <a:lnTo>
                    <a:pt x="247" y="1039"/>
                  </a:lnTo>
                  <a:lnTo>
                    <a:pt x="237" y="1052"/>
                  </a:lnTo>
                  <a:lnTo>
                    <a:pt x="224" y="1062"/>
                  </a:lnTo>
                  <a:lnTo>
                    <a:pt x="208" y="1069"/>
                  </a:lnTo>
                  <a:lnTo>
                    <a:pt x="188" y="1072"/>
                  </a:lnTo>
                  <a:lnTo>
                    <a:pt x="167" y="1073"/>
                  </a:lnTo>
                  <a:lnTo>
                    <a:pt x="145" y="1072"/>
                  </a:lnTo>
                  <a:lnTo>
                    <a:pt x="126" y="1069"/>
                  </a:lnTo>
                  <a:lnTo>
                    <a:pt x="110" y="1062"/>
                  </a:lnTo>
                  <a:lnTo>
                    <a:pt x="96" y="1052"/>
                  </a:lnTo>
                  <a:lnTo>
                    <a:pt x="86" y="1039"/>
                  </a:lnTo>
                  <a:lnTo>
                    <a:pt x="78" y="1019"/>
                  </a:lnTo>
                  <a:lnTo>
                    <a:pt x="74" y="996"/>
                  </a:lnTo>
                  <a:lnTo>
                    <a:pt x="8" y="505"/>
                  </a:lnTo>
                  <a:lnTo>
                    <a:pt x="5" y="471"/>
                  </a:lnTo>
                  <a:lnTo>
                    <a:pt x="1" y="438"/>
                  </a:lnTo>
                  <a:lnTo>
                    <a:pt x="0" y="406"/>
                  </a:lnTo>
                  <a:lnTo>
                    <a:pt x="0" y="162"/>
                  </a:lnTo>
                  <a:lnTo>
                    <a:pt x="2" y="128"/>
                  </a:lnTo>
                  <a:lnTo>
                    <a:pt x="8" y="98"/>
                  </a:lnTo>
                  <a:lnTo>
                    <a:pt x="19" y="72"/>
                  </a:lnTo>
                  <a:lnTo>
                    <a:pt x="34" y="51"/>
                  </a:lnTo>
                  <a:lnTo>
                    <a:pt x="53" y="33"/>
                  </a:lnTo>
                  <a:lnTo>
                    <a:pt x="76" y="18"/>
                  </a:lnTo>
                  <a:lnTo>
                    <a:pt x="103" y="8"/>
                  </a:lnTo>
                  <a:lnTo>
                    <a:pt x="133" y="2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44">
              <a:extLst>
                <a:ext uri="{FF2B5EF4-FFF2-40B4-BE49-F238E27FC236}">
                  <a16:creationId xmlns:a16="http://schemas.microsoft.com/office/drawing/2014/main" id="{781B72D7-F7E0-43FF-8A79-099D76C07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1900" y="2085975"/>
              <a:ext cx="79375" cy="77787"/>
            </a:xfrm>
            <a:custGeom>
              <a:avLst/>
              <a:gdLst>
                <a:gd name="T0" fmla="*/ 174 w 347"/>
                <a:gd name="T1" fmla="*/ 0 h 344"/>
                <a:gd name="T2" fmla="*/ 209 w 347"/>
                <a:gd name="T3" fmla="*/ 4 h 344"/>
                <a:gd name="T4" fmla="*/ 241 w 347"/>
                <a:gd name="T5" fmla="*/ 14 h 344"/>
                <a:gd name="T6" fmla="*/ 270 w 347"/>
                <a:gd name="T7" fmla="*/ 30 h 344"/>
                <a:gd name="T8" fmla="*/ 296 w 347"/>
                <a:gd name="T9" fmla="*/ 50 h 344"/>
                <a:gd name="T10" fmla="*/ 318 w 347"/>
                <a:gd name="T11" fmla="*/ 76 h 344"/>
                <a:gd name="T12" fmla="*/ 334 w 347"/>
                <a:gd name="T13" fmla="*/ 106 h 344"/>
                <a:gd name="T14" fmla="*/ 344 w 347"/>
                <a:gd name="T15" fmla="*/ 138 h 344"/>
                <a:gd name="T16" fmla="*/ 347 w 347"/>
                <a:gd name="T17" fmla="*/ 172 h 344"/>
                <a:gd name="T18" fmla="*/ 344 w 347"/>
                <a:gd name="T19" fmla="*/ 207 h 344"/>
                <a:gd name="T20" fmla="*/ 334 w 347"/>
                <a:gd name="T21" fmla="*/ 240 h 344"/>
                <a:gd name="T22" fmla="*/ 318 w 347"/>
                <a:gd name="T23" fmla="*/ 269 h 344"/>
                <a:gd name="T24" fmla="*/ 296 w 347"/>
                <a:gd name="T25" fmla="*/ 294 h 344"/>
                <a:gd name="T26" fmla="*/ 270 w 347"/>
                <a:gd name="T27" fmla="*/ 315 h 344"/>
                <a:gd name="T28" fmla="*/ 241 w 347"/>
                <a:gd name="T29" fmla="*/ 331 h 344"/>
                <a:gd name="T30" fmla="*/ 209 w 347"/>
                <a:gd name="T31" fmla="*/ 341 h 344"/>
                <a:gd name="T32" fmla="*/ 174 w 347"/>
                <a:gd name="T33" fmla="*/ 344 h 344"/>
                <a:gd name="T34" fmla="*/ 139 w 347"/>
                <a:gd name="T35" fmla="*/ 341 h 344"/>
                <a:gd name="T36" fmla="*/ 107 w 347"/>
                <a:gd name="T37" fmla="*/ 331 h 344"/>
                <a:gd name="T38" fmla="*/ 77 w 347"/>
                <a:gd name="T39" fmla="*/ 315 h 344"/>
                <a:gd name="T40" fmla="*/ 51 w 347"/>
                <a:gd name="T41" fmla="*/ 294 h 344"/>
                <a:gd name="T42" fmla="*/ 30 w 347"/>
                <a:gd name="T43" fmla="*/ 269 h 344"/>
                <a:gd name="T44" fmla="*/ 14 w 347"/>
                <a:gd name="T45" fmla="*/ 240 h 344"/>
                <a:gd name="T46" fmla="*/ 4 w 347"/>
                <a:gd name="T47" fmla="*/ 207 h 344"/>
                <a:gd name="T48" fmla="*/ 0 w 347"/>
                <a:gd name="T49" fmla="*/ 172 h 344"/>
                <a:gd name="T50" fmla="*/ 4 w 347"/>
                <a:gd name="T51" fmla="*/ 138 h 344"/>
                <a:gd name="T52" fmla="*/ 14 w 347"/>
                <a:gd name="T53" fmla="*/ 106 h 344"/>
                <a:gd name="T54" fmla="*/ 30 w 347"/>
                <a:gd name="T55" fmla="*/ 76 h 344"/>
                <a:gd name="T56" fmla="*/ 51 w 347"/>
                <a:gd name="T57" fmla="*/ 50 h 344"/>
                <a:gd name="T58" fmla="*/ 77 w 347"/>
                <a:gd name="T59" fmla="*/ 30 h 344"/>
                <a:gd name="T60" fmla="*/ 107 w 347"/>
                <a:gd name="T61" fmla="*/ 14 h 344"/>
                <a:gd name="T62" fmla="*/ 139 w 347"/>
                <a:gd name="T63" fmla="*/ 4 h 344"/>
                <a:gd name="T64" fmla="*/ 174 w 347"/>
                <a:gd name="T65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7" h="344">
                  <a:moveTo>
                    <a:pt x="174" y="0"/>
                  </a:moveTo>
                  <a:lnTo>
                    <a:pt x="209" y="4"/>
                  </a:lnTo>
                  <a:lnTo>
                    <a:pt x="241" y="14"/>
                  </a:lnTo>
                  <a:lnTo>
                    <a:pt x="270" y="30"/>
                  </a:lnTo>
                  <a:lnTo>
                    <a:pt x="296" y="50"/>
                  </a:lnTo>
                  <a:lnTo>
                    <a:pt x="318" y="76"/>
                  </a:lnTo>
                  <a:lnTo>
                    <a:pt x="334" y="106"/>
                  </a:lnTo>
                  <a:lnTo>
                    <a:pt x="344" y="138"/>
                  </a:lnTo>
                  <a:lnTo>
                    <a:pt x="347" y="172"/>
                  </a:lnTo>
                  <a:lnTo>
                    <a:pt x="344" y="207"/>
                  </a:lnTo>
                  <a:lnTo>
                    <a:pt x="334" y="240"/>
                  </a:lnTo>
                  <a:lnTo>
                    <a:pt x="318" y="269"/>
                  </a:lnTo>
                  <a:lnTo>
                    <a:pt x="296" y="294"/>
                  </a:lnTo>
                  <a:lnTo>
                    <a:pt x="270" y="315"/>
                  </a:lnTo>
                  <a:lnTo>
                    <a:pt x="241" y="331"/>
                  </a:lnTo>
                  <a:lnTo>
                    <a:pt x="209" y="341"/>
                  </a:lnTo>
                  <a:lnTo>
                    <a:pt x="174" y="344"/>
                  </a:lnTo>
                  <a:lnTo>
                    <a:pt x="139" y="341"/>
                  </a:lnTo>
                  <a:lnTo>
                    <a:pt x="107" y="331"/>
                  </a:lnTo>
                  <a:lnTo>
                    <a:pt x="77" y="315"/>
                  </a:lnTo>
                  <a:lnTo>
                    <a:pt x="51" y="294"/>
                  </a:lnTo>
                  <a:lnTo>
                    <a:pt x="30" y="269"/>
                  </a:lnTo>
                  <a:lnTo>
                    <a:pt x="14" y="240"/>
                  </a:lnTo>
                  <a:lnTo>
                    <a:pt x="4" y="207"/>
                  </a:lnTo>
                  <a:lnTo>
                    <a:pt x="0" y="172"/>
                  </a:lnTo>
                  <a:lnTo>
                    <a:pt x="4" y="138"/>
                  </a:lnTo>
                  <a:lnTo>
                    <a:pt x="14" y="106"/>
                  </a:lnTo>
                  <a:lnTo>
                    <a:pt x="30" y="76"/>
                  </a:lnTo>
                  <a:lnTo>
                    <a:pt x="51" y="50"/>
                  </a:lnTo>
                  <a:lnTo>
                    <a:pt x="77" y="30"/>
                  </a:lnTo>
                  <a:lnTo>
                    <a:pt x="107" y="14"/>
                  </a:lnTo>
                  <a:lnTo>
                    <a:pt x="139" y="4"/>
                  </a:lnTo>
                  <a:lnTo>
                    <a:pt x="1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Freeform 49">
            <a:extLst>
              <a:ext uri="{FF2B5EF4-FFF2-40B4-BE49-F238E27FC236}">
                <a16:creationId xmlns:a16="http://schemas.microsoft.com/office/drawing/2014/main" id="{EF110783-FEB9-4F62-8616-3C32A43524DB}"/>
              </a:ext>
            </a:extLst>
          </p:cNvPr>
          <p:cNvSpPr>
            <a:spLocks noEditPoints="1"/>
          </p:cNvSpPr>
          <p:nvPr/>
        </p:nvSpPr>
        <p:spPr bwMode="auto">
          <a:xfrm>
            <a:off x="6310394" y="1696354"/>
            <a:ext cx="449870" cy="397018"/>
          </a:xfrm>
          <a:custGeom>
            <a:avLst/>
            <a:gdLst>
              <a:gd name="T0" fmla="*/ 2959 w 3962"/>
              <a:gd name="T1" fmla="*/ 2546 h 3963"/>
              <a:gd name="T2" fmla="*/ 3397 w 3962"/>
              <a:gd name="T3" fmla="*/ 2984 h 3963"/>
              <a:gd name="T4" fmla="*/ 3464 w 3962"/>
              <a:gd name="T5" fmla="*/ 3124 h 3963"/>
              <a:gd name="T6" fmla="*/ 3343 w 3962"/>
              <a:gd name="T7" fmla="*/ 3219 h 3963"/>
              <a:gd name="T8" fmla="*/ 2736 w 3962"/>
              <a:gd name="T9" fmla="*/ 3150 h 3963"/>
              <a:gd name="T10" fmla="*/ 2752 w 3962"/>
              <a:gd name="T11" fmla="*/ 2523 h 3963"/>
              <a:gd name="T12" fmla="*/ 2896 w 3962"/>
              <a:gd name="T13" fmla="*/ 2232 h 3963"/>
              <a:gd name="T14" fmla="*/ 2500 w 3962"/>
              <a:gd name="T15" fmla="*/ 2399 h 3963"/>
              <a:gd name="T16" fmla="*/ 2262 w 3962"/>
              <a:gd name="T17" fmla="*/ 2752 h 3963"/>
              <a:gd name="T18" fmla="*/ 2262 w 3962"/>
              <a:gd name="T19" fmla="*/ 3193 h 3963"/>
              <a:gd name="T20" fmla="*/ 2500 w 3962"/>
              <a:gd name="T21" fmla="*/ 3544 h 3963"/>
              <a:gd name="T22" fmla="*/ 2896 w 3962"/>
              <a:gd name="T23" fmla="*/ 3711 h 3963"/>
              <a:gd name="T24" fmla="*/ 3325 w 3962"/>
              <a:gd name="T25" fmla="*/ 3625 h 3963"/>
              <a:gd name="T26" fmla="*/ 3625 w 3962"/>
              <a:gd name="T27" fmla="*/ 3325 h 3963"/>
              <a:gd name="T28" fmla="*/ 3711 w 3962"/>
              <a:gd name="T29" fmla="*/ 2896 h 3963"/>
              <a:gd name="T30" fmla="*/ 3544 w 3962"/>
              <a:gd name="T31" fmla="*/ 2500 h 3963"/>
              <a:gd name="T32" fmla="*/ 3193 w 3962"/>
              <a:gd name="T33" fmla="*/ 2262 h 3963"/>
              <a:gd name="T34" fmla="*/ 1734 w 3962"/>
              <a:gd name="T35" fmla="*/ 2724 h 3963"/>
              <a:gd name="T36" fmla="*/ 495 w 3962"/>
              <a:gd name="T37" fmla="*/ 2724 h 3963"/>
              <a:gd name="T38" fmla="*/ 3300 w 3962"/>
              <a:gd name="T39" fmla="*/ 2037 h 3963"/>
              <a:gd name="T40" fmla="*/ 3700 w 3962"/>
              <a:gd name="T41" fmla="*/ 2300 h 3963"/>
              <a:gd name="T42" fmla="*/ 3930 w 3962"/>
              <a:gd name="T43" fmla="*/ 2722 h 3963"/>
              <a:gd name="T44" fmla="*/ 3930 w 3962"/>
              <a:gd name="T45" fmla="*/ 3222 h 3963"/>
              <a:gd name="T46" fmla="*/ 3700 w 3962"/>
              <a:gd name="T47" fmla="*/ 3643 h 3963"/>
              <a:gd name="T48" fmla="*/ 3300 w 3962"/>
              <a:gd name="T49" fmla="*/ 3907 h 3963"/>
              <a:gd name="T50" fmla="*/ 2802 w 3962"/>
              <a:gd name="T51" fmla="*/ 3948 h 3963"/>
              <a:gd name="T52" fmla="*/ 2361 w 3962"/>
              <a:gd name="T53" fmla="*/ 3752 h 3963"/>
              <a:gd name="T54" fmla="*/ 2067 w 3962"/>
              <a:gd name="T55" fmla="*/ 3376 h 3963"/>
              <a:gd name="T56" fmla="*/ 1984 w 3962"/>
              <a:gd name="T57" fmla="*/ 2887 h 3963"/>
              <a:gd name="T58" fmla="*/ 2144 w 3962"/>
              <a:gd name="T59" fmla="*/ 2426 h 3963"/>
              <a:gd name="T60" fmla="*/ 2495 w 3962"/>
              <a:gd name="T61" fmla="*/ 2103 h 3963"/>
              <a:gd name="T62" fmla="*/ 2972 w 3962"/>
              <a:gd name="T63" fmla="*/ 1982 h 3963"/>
              <a:gd name="T64" fmla="*/ 1238 w 3962"/>
              <a:gd name="T65" fmla="*/ 1486 h 3963"/>
              <a:gd name="T66" fmla="*/ 990 w 3962"/>
              <a:gd name="T67" fmla="*/ 1486 h 3963"/>
              <a:gd name="T68" fmla="*/ 371 w 3962"/>
              <a:gd name="T69" fmla="*/ 619 h 3963"/>
              <a:gd name="T70" fmla="*/ 473 w 3962"/>
              <a:gd name="T71" fmla="*/ 819 h 3963"/>
              <a:gd name="T72" fmla="*/ 697 w 3962"/>
              <a:gd name="T73" fmla="*/ 854 h 3963"/>
              <a:gd name="T74" fmla="*/ 854 w 3962"/>
              <a:gd name="T75" fmla="*/ 697 h 3963"/>
              <a:gd name="T76" fmla="*/ 2355 w 3962"/>
              <a:gd name="T77" fmla="*/ 659 h 3963"/>
              <a:gd name="T78" fmla="*/ 2487 w 3962"/>
              <a:gd name="T79" fmla="*/ 839 h 3963"/>
              <a:gd name="T80" fmla="*/ 2714 w 3962"/>
              <a:gd name="T81" fmla="*/ 839 h 3963"/>
              <a:gd name="T82" fmla="*/ 2844 w 3962"/>
              <a:gd name="T83" fmla="*/ 659 h 3963"/>
              <a:gd name="T84" fmla="*/ 3074 w 3962"/>
              <a:gd name="T85" fmla="*/ 526 h 3963"/>
              <a:gd name="T86" fmla="*/ 3215 w 3962"/>
              <a:gd name="T87" fmla="*/ 724 h 3963"/>
              <a:gd name="T88" fmla="*/ 248 w 3962"/>
              <a:gd name="T89" fmla="*/ 2947 h 3963"/>
              <a:gd name="T90" fmla="*/ 268 w 3962"/>
              <a:gd name="T91" fmla="*/ 3219 h 3963"/>
              <a:gd name="T92" fmla="*/ 52 w 3962"/>
              <a:gd name="T93" fmla="*/ 3108 h 3963"/>
              <a:gd name="T94" fmla="*/ 3 w 3962"/>
              <a:gd name="T95" fmla="*/ 724 h 3963"/>
              <a:gd name="T96" fmla="*/ 144 w 3962"/>
              <a:gd name="T97" fmla="*/ 526 h 3963"/>
              <a:gd name="T98" fmla="*/ 2654 w 3962"/>
              <a:gd name="T99" fmla="*/ 13 h 3963"/>
              <a:gd name="T100" fmla="*/ 2724 w 3962"/>
              <a:gd name="T101" fmla="*/ 619 h 3963"/>
              <a:gd name="T102" fmla="*/ 2629 w 3962"/>
              <a:gd name="T103" fmla="*/ 739 h 3963"/>
              <a:gd name="T104" fmla="*/ 2489 w 3962"/>
              <a:gd name="T105" fmla="*/ 673 h 3963"/>
              <a:gd name="T106" fmla="*/ 2503 w 3962"/>
              <a:gd name="T107" fmla="*/ 47 h 3963"/>
              <a:gd name="T108" fmla="*/ 647 w 3962"/>
              <a:gd name="T109" fmla="*/ 3 h 3963"/>
              <a:gd name="T110" fmla="*/ 743 w 3962"/>
              <a:gd name="T111" fmla="*/ 124 h 3963"/>
              <a:gd name="T112" fmla="*/ 673 w 3962"/>
              <a:gd name="T113" fmla="*/ 730 h 3963"/>
              <a:gd name="T114" fmla="*/ 523 w 3962"/>
              <a:gd name="T115" fmla="*/ 696 h 3963"/>
              <a:gd name="T116" fmla="*/ 508 w 3962"/>
              <a:gd name="T117" fmla="*/ 69 h 3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962" h="3963">
                <a:moveTo>
                  <a:pt x="2848" y="2477"/>
                </a:moveTo>
                <a:lnTo>
                  <a:pt x="2876" y="2479"/>
                </a:lnTo>
                <a:lnTo>
                  <a:pt x="2902" y="2489"/>
                </a:lnTo>
                <a:lnTo>
                  <a:pt x="2925" y="2503"/>
                </a:lnTo>
                <a:lnTo>
                  <a:pt x="2944" y="2523"/>
                </a:lnTo>
                <a:lnTo>
                  <a:pt x="2959" y="2546"/>
                </a:lnTo>
                <a:lnTo>
                  <a:pt x="2968" y="2572"/>
                </a:lnTo>
                <a:lnTo>
                  <a:pt x="2972" y="2600"/>
                </a:lnTo>
                <a:lnTo>
                  <a:pt x="2972" y="2972"/>
                </a:lnTo>
                <a:lnTo>
                  <a:pt x="3343" y="2972"/>
                </a:lnTo>
                <a:lnTo>
                  <a:pt x="3371" y="2975"/>
                </a:lnTo>
                <a:lnTo>
                  <a:pt x="3397" y="2984"/>
                </a:lnTo>
                <a:lnTo>
                  <a:pt x="3420" y="2999"/>
                </a:lnTo>
                <a:lnTo>
                  <a:pt x="3440" y="3018"/>
                </a:lnTo>
                <a:lnTo>
                  <a:pt x="3454" y="3041"/>
                </a:lnTo>
                <a:lnTo>
                  <a:pt x="3464" y="3067"/>
                </a:lnTo>
                <a:lnTo>
                  <a:pt x="3467" y="3096"/>
                </a:lnTo>
                <a:lnTo>
                  <a:pt x="3464" y="3124"/>
                </a:lnTo>
                <a:lnTo>
                  <a:pt x="3454" y="3150"/>
                </a:lnTo>
                <a:lnTo>
                  <a:pt x="3440" y="3173"/>
                </a:lnTo>
                <a:lnTo>
                  <a:pt x="3420" y="3193"/>
                </a:lnTo>
                <a:lnTo>
                  <a:pt x="3397" y="3207"/>
                </a:lnTo>
                <a:lnTo>
                  <a:pt x="3371" y="3217"/>
                </a:lnTo>
                <a:lnTo>
                  <a:pt x="3343" y="3219"/>
                </a:lnTo>
                <a:lnTo>
                  <a:pt x="2848" y="3219"/>
                </a:lnTo>
                <a:lnTo>
                  <a:pt x="2819" y="3217"/>
                </a:lnTo>
                <a:lnTo>
                  <a:pt x="2794" y="3207"/>
                </a:lnTo>
                <a:lnTo>
                  <a:pt x="2771" y="3193"/>
                </a:lnTo>
                <a:lnTo>
                  <a:pt x="2752" y="3173"/>
                </a:lnTo>
                <a:lnTo>
                  <a:pt x="2736" y="3150"/>
                </a:lnTo>
                <a:lnTo>
                  <a:pt x="2727" y="3124"/>
                </a:lnTo>
                <a:lnTo>
                  <a:pt x="2724" y="3096"/>
                </a:lnTo>
                <a:lnTo>
                  <a:pt x="2724" y="2600"/>
                </a:lnTo>
                <a:lnTo>
                  <a:pt x="2727" y="2572"/>
                </a:lnTo>
                <a:lnTo>
                  <a:pt x="2736" y="2546"/>
                </a:lnTo>
                <a:lnTo>
                  <a:pt x="2752" y="2523"/>
                </a:lnTo>
                <a:lnTo>
                  <a:pt x="2771" y="2503"/>
                </a:lnTo>
                <a:lnTo>
                  <a:pt x="2794" y="2489"/>
                </a:lnTo>
                <a:lnTo>
                  <a:pt x="2819" y="2479"/>
                </a:lnTo>
                <a:lnTo>
                  <a:pt x="2848" y="2477"/>
                </a:lnTo>
                <a:close/>
                <a:moveTo>
                  <a:pt x="2972" y="2229"/>
                </a:moveTo>
                <a:lnTo>
                  <a:pt x="2896" y="2232"/>
                </a:lnTo>
                <a:lnTo>
                  <a:pt x="2821" y="2244"/>
                </a:lnTo>
                <a:lnTo>
                  <a:pt x="2750" y="2262"/>
                </a:lnTo>
                <a:lnTo>
                  <a:pt x="2683" y="2288"/>
                </a:lnTo>
                <a:lnTo>
                  <a:pt x="2618" y="2319"/>
                </a:lnTo>
                <a:lnTo>
                  <a:pt x="2556" y="2356"/>
                </a:lnTo>
                <a:lnTo>
                  <a:pt x="2500" y="2399"/>
                </a:lnTo>
                <a:lnTo>
                  <a:pt x="2447" y="2447"/>
                </a:lnTo>
                <a:lnTo>
                  <a:pt x="2399" y="2500"/>
                </a:lnTo>
                <a:lnTo>
                  <a:pt x="2355" y="2556"/>
                </a:lnTo>
                <a:lnTo>
                  <a:pt x="2318" y="2618"/>
                </a:lnTo>
                <a:lnTo>
                  <a:pt x="2287" y="2683"/>
                </a:lnTo>
                <a:lnTo>
                  <a:pt x="2262" y="2752"/>
                </a:lnTo>
                <a:lnTo>
                  <a:pt x="2243" y="2823"/>
                </a:lnTo>
                <a:lnTo>
                  <a:pt x="2232" y="2896"/>
                </a:lnTo>
                <a:lnTo>
                  <a:pt x="2229" y="2972"/>
                </a:lnTo>
                <a:lnTo>
                  <a:pt x="2232" y="3048"/>
                </a:lnTo>
                <a:lnTo>
                  <a:pt x="2243" y="3122"/>
                </a:lnTo>
                <a:lnTo>
                  <a:pt x="2262" y="3193"/>
                </a:lnTo>
                <a:lnTo>
                  <a:pt x="2287" y="3261"/>
                </a:lnTo>
                <a:lnTo>
                  <a:pt x="2318" y="3325"/>
                </a:lnTo>
                <a:lnTo>
                  <a:pt x="2355" y="3387"/>
                </a:lnTo>
                <a:lnTo>
                  <a:pt x="2399" y="3444"/>
                </a:lnTo>
                <a:lnTo>
                  <a:pt x="2447" y="3497"/>
                </a:lnTo>
                <a:lnTo>
                  <a:pt x="2500" y="3544"/>
                </a:lnTo>
                <a:lnTo>
                  <a:pt x="2556" y="3588"/>
                </a:lnTo>
                <a:lnTo>
                  <a:pt x="2618" y="3625"/>
                </a:lnTo>
                <a:lnTo>
                  <a:pt x="2683" y="3657"/>
                </a:lnTo>
                <a:lnTo>
                  <a:pt x="2750" y="3682"/>
                </a:lnTo>
                <a:lnTo>
                  <a:pt x="2821" y="3700"/>
                </a:lnTo>
                <a:lnTo>
                  <a:pt x="2896" y="3711"/>
                </a:lnTo>
                <a:lnTo>
                  <a:pt x="2972" y="3714"/>
                </a:lnTo>
                <a:lnTo>
                  <a:pt x="3048" y="3711"/>
                </a:lnTo>
                <a:lnTo>
                  <a:pt x="3121" y="3700"/>
                </a:lnTo>
                <a:lnTo>
                  <a:pt x="3193" y="3682"/>
                </a:lnTo>
                <a:lnTo>
                  <a:pt x="3260" y="3657"/>
                </a:lnTo>
                <a:lnTo>
                  <a:pt x="3325" y="3625"/>
                </a:lnTo>
                <a:lnTo>
                  <a:pt x="3386" y="3588"/>
                </a:lnTo>
                <a:lnTo>
                  <a:pt x="3444" y="3544"/>
                </a:lnTo>
                <a:lnTo>
                  <a:pt x="3496" y="3497"/>
                </a:lnTo>
                <a:lnTo>
                  <a:pt x="3544" y="3444"/>
                </a:lnTo>
                <a:lnTo>
                  <a:pt x="3588" y="3387"/>
                </a:lnTo>
                <a:lnTo>
                  <a:pt x="3625" y="3325"/>
                </a:lnTo>
                <a:lnTo>
                  <a:pt x="3656" y="3261"/>
                </a:lnTo>
                <a:lnTo>
                  <a:pt x="3680" y="3193"/>
                </a:lnTo>
                <a:lnTo>
                  <a:pt x="3700" y="3122"/>
                </a:lnTo>
                <a:lnTo>
                  <a:pt x="3711" y="3048"/>
                </a:lnTo>
                <a:lnTo>
                  <a:pt x="3714" y="2972"/>
                </a:lnTo>
                <a:lnTo>
                  <a:pt x="3711" y="2896"/>
                </a:lnTo>
                <a:lnTo>
                  <a:pt x="3700" y="2823"/>
                </a:lnTo>
                <a:lnTo>
                  <a:pt x="3680" y="2752"/>
                </a:lnTo>
                <a:lnTo>
                  <a:pt x="3656" y="2683"/>
                </a:lnTo>
                <a:lnTo>
                  <a:pt x="3625" y="2618"/>
                </a:lnTo>
                <a:lnTo>
                  <a:pt x="3588" y="2556"/>
                </a:lnTo>
                <a:lnTo>
                  <a:pt x="3544" y="2500"/>
                </a:lnTo>
                <a:lnTo>
                  <a:pt x="3496" y="2447"/>
                </a:lnTo>
                <a:lnTo>
                  <a:pt x="3444" y="2399"/>
                </a:lnTo>
                <a:lnTo>
                  <a:pt x="3386" y="2356"/>
                </a:lnTo>
                <a:lnTo>
                  <a:pt x="3325" y="2319"/>
                </a:lnTo>
                <a:lnTo>
                  <a:pt x="3260" y="2288"/>
                </a:lnTo>
                <a:lnTo>
                  <a:pt x="3193" y="2262"/>
                </a:lnTo>
                <a:lnTo>
                  <a:pt x="3121" y="2244"/>
                </a:lnTo>
                <a:lnTo>
                  <a:pt x="3048" y="2232"/>
                </a:lnTo>
                <a:lnTo>
                  <a:pt x="2972" y="2229"/>
                </a:lnTo>
                <a:close/>
                <a:moveTo>
                  <a:pt x="1238" y="2229"/>
                </a:moveTo>
                <a:lnTo>
                  <a:pt x="1734" y="2229"/>
                </a:lnTo>
                <a:lnTo>
                  <a:pt x="1734" y="2724"/>
                </a:lnTo>
                <a:lnTo>
                  <a:pt x="1238" y="2724"/>
                </a:lnTo>
                <a:lnTo>
                  <a:pt x="1238" y="2229"/>
                </a:lnTo>
                <a:close/>
                <a:moveTo>
                  <a:pt x="495" y="2229"/>
                </a:moveTo>
                <a:lnTo>
                  <a:pt x="990" y="2229"/>
                </a:lnTo>
                <a:lnTo>
                  <a:pt x="990" y="2724"/>
                </a:lnTo>
                <a:lnTo>
                  <a:pt x="495" y="2724"/>
                </a:lnTo>
                <a:lnTo>
                  <a:pt x="495" y="2229"/>
                </a:lnTo>
                <a:close/>
                <a:moveTo>
                  <a:pt x="2972" y="1982"/>
                </a:moveTo>
                <a:lnTo>
                  <a:pt x="3058" y="1985"/>
                </a:lnTo>
                <a:lnTo>
                  <a:pt x="3141" y="1996"/>
                </a:lnTo>
                <a:lnTo>
                  <a:pt x="3221" y="2013"/>
                </a:lnTo>
                <a:lnTo>
                  <a:pt x="3300" y="2037"/>
                </a:lnTo>
                <a:lnTo>
                  <a:pt x="3376" y="2067"/>
                </a:lnTo>
                <a:lnTo>
                  <a:pt x="3448" y="2103"/>
                </a:lnTo>
                <a:lnTo>
                  <a:pt x="3517" y="2144"/>
                </a:lnTo>
                <a:lnTo>
                  <a:pt x="3582" y="2191"/>
                </a:lnTo>
                <a:lnTo>
                  <a:pt x="3643" y="2243"/>
                </a:lnTo>
                <a:lnTo>
                  <a:pt x="3700" y="2300"/>
                </a:lnTo>
                <a:lnTo>
                  <a:pt x="3752" y="2361"/>
                </a:lnTo>
                <a:lnTo>
                  <a:pt x="3799" y="2426"/>
                </a:lnTo>
                <a:lnTo>
                  <a:pt x="3841" y="2495"/>
                </a:lnTo>
                <a:lnTo>
                  <a:pt x="3876" y="2567"/>
                </a:lnTo>
                <a:lnTo>
                  <a:pt x="3906" y="2643"/>
                </a:lnTo>
                <a:lnTo>
                  <a:pt x="3930" y="2722"/>
                </a:lnTo>
                <a:lnTo>
                  <a:pt x="3948" y="2803"/>
                </a:lnTo>
                <a:lnTo>
                  <a:pt x="3959" y="2887"/>
                </a:lnTo>
                <a:lnTo>
                  <a:pt x="3962" y="2972"/>
                </a:lnTo>
                <a:lnTo>
                  <a:pt x="3959" y="3058"/>
                </a:lnTo>
                <a:lnTo>
                  <a:pt x="3948" y="3141"/>
                </a:lnTo>
                <a:lnTo>
                  <a:pt x="3930" y="3222"/>
                </a:lnTo>
                <a:lnTo>
                  <a:pt x="3906" y="3300"/>
                </a:lnTo>
                <a:lnTo>
                  <a:pt x="3876" y="3376"/>
                </a:lnTo>
                <a:lnTo>
                  <a:pt x="3841" y="3448"/>
                </a:lnTo>
                <a:lnTo>
                  <a:pt x="3799" y="3518"/>
                </a:lnTo>
                <a:lnTo>
                  <a:pt x="3752" y="3583"/>
                </a:lnTo>
                <a:lnTo>
                  <a:pt x="3700" y="3643"/>
                </a:lnTo>
                <a:lnTo>
                  <a:pt x="3643" y="3700"/>
                </a:lnTo>
                <a:lnTo>
                  <a:pt x="3582" y="3752"/>
                </a:lnTo>
                <a:lnTo>
                  <a:pt x="3517" y="3799"/>
                </a:lnTo>
                <a:lnTo>
                  <a:pt x="3448" y="3841"/>
                </a:lnTo>
                <a:lnTo>
                  <a:pt x="3376" y="3877"/>
                </a:lnTo>
                <a:lnTo>
                  <a:pt x="3300" y="3907"/>
                </a:lnTo>
                <a:lnTo>
                  <a:pt x="3221" y="3931"/>
                </a:lnTo>
                <a:lnTo>
                  <a:pt x="3141" y="3948"/>
                </a:lnTo>
                <a:lnTo>
                  <a:pt x="3058" y="3959"/>
                </a:lnTo>
                <a:lnTo>
                  <a:pt x="2972" y="3963"/>
                </a:lnTo>
                <a:lnTo>
                  <a:pt x="2886" y="3959"/>
                </a:lnTo>
                <a:lnTo>
                  <a:pt x="2802" y="3948"/>
                </a:lnTo>
                <a:lnTo>
                  <a:pt x="2721" y="3931"/>
                </a:lnTo>
                <a:lnTo>
                  <a:pt x="2643" y="3907"/>
                </a:lnTo>
                <a:lnTo>
                  <a:pt x="2567" y="3877"/>
                </a:lnTo>
                <a:lnTo>
                  <a:pt x="2495" y="3841"/>
                </a:lnTo>
                <a:lnTo>
                  <a:pt x="2426" y="3799"/>
                </a:lnTo>
                <a:lnTo>
                  <a:pt x="2361" y="3752"/>
                </a:lnTo>
                <a:lnTo>
                  <a:pt x="2300" y="3700"/>
                </a:lnTo>
                <a:lnTo>
                  <a:pt x="2243" y="3643"/>
                </a:lnTo>
                <a:lnTo>
                  <a:pt x="2191" y="3583"/>
                </a:lnTo>
                <a:lnTo>
                  <a:pt x="2144" y="3518"/>
                </a:lnTo>
                <a:lnTo>
                  <a:pt x="2103" y="3448"/>
                </a:lnTo>
                <a:lnTo>
                  <a:pt x="2067" y="3376"/>
                </a:lnTo>
                <a:lnTo>
                  <a:pt x="2037" y="3300"/>
                </a:lnTo>
                <a:lnTo>
                  <a:pt x="2013" y="3222"/>
                </a:lnTo>
                <a:lnTo>
                  <a:pt x="1995" y="3141"/>
                </a:lnTo>
                <a:lnTo>
                  <a:pt x="1984" y="3058"/>
                </a:lnTo>
                <a:lnTo>
                  <a:pt x="1980" y="2972"/>
                </a:lnTo>
                <a:lnTo>
                  <a:pt x="1984" y="2887"/>
                </a:lnTo>
                <a:lnTo>
                  <a:pt x="1995" y="2803"/>
                </a:lnTo>
                <a:lnTo>
                  <a:pt x="2013" y="2722"/>
                </a:lnTo>
                <a:lnTo>
                  <a:pt x="2037" y="2643"/>
                </a:lnTo>
                <a:lnTo>
                  <a:pt x="2067" y="2567"/>
                </a:lnTo>
                <a:lnTo>
                  <a:pt x="2103" y="2495"/>
                </a:lnTo>
                <a:lnTo>
                  <a:pt x="2144" y="2426"/>
                </a:lnTo>
                <a:lnTo>
                  <a:pt x="2191" y="2361"/>
                </a:lnTo>
                <a:lnTo>
                  <a:pt x="2243" y="2300"/>
                </a:lnTo>
                <a:lnTo>
                  <a:pt x="2300" y="2243"/>
                </a:lnTo>
                <a:lnTo>
                  <a:pt x="2361" y="2191"/>
                </a:lnTo>
                <a:lnTo>
                  <a:pt x="2426" y="2144"/>
                </a:lnTo>
                <a:lnTo>
                  <a:pt x="2495" y="2103"/>
                </a:lnTo>
                <a:lnTo>
                  <a:pt x="2567" y="2067"/>
                </a:lnTo>
                <a:lnTo>
                  <a:pt x="2643" y="2037"/>
                </a:lnTo>
                <a:lnTo>
                  <a:pt x="2721" y="2013"/>
                </a:lnTo>
                <a:lnTo>
                  <a:pt x="2802" y="1996"/>
                </a:lnTo>
                <a:lnTo>
                  <a:pt x="2886" y="1985"/>
                </a:lnTo>
                <a:lnTo>
                  <a:pt x="2972" y="1982"/>
                </a:lnTo>
                <a:close/>
                <a:moveTo>
                  <a:pt x="1980" y="1486"/>
                </a:moveTo>
                <a:lnTo>
                  <a:pt x="2476" y="1486"/>
                </a:lnTo>
                <a:lnTo>
                  <a:pt x="2476" y="1982"/>
                </a:lnTo>
                <a:lnTo>
                  <a:pt x="1980" y="1982"/>
                </a:lnTo>
                <a:lnTo>
                  <a:pt x="1980" y="1486"/>
                </a:lnTo>
                <a:close/>
                <a:moveTo>
                  <a:pt x="1238" y="1486"/>
                </a:moveTo>
                <a:lnTo>
                  <a:pt x="1734" y="1486"/>
                </a:lnTo>
                <a:lnTo>
                  <a:pt x="1734" y="1982"/>
                </a:lnTo>
                <a:lnTo>
                  <a:pt x="1238" y="1982"/>
                </a:lnTo>
                <a:lnTo>
                  <a:pt x="1238" y="1486"/>
                </a:lnTo>
                <a:close/>
                <a:moveTo>
                  <a:pt x="495" y="1486"/>
                </a:moveTo>
                <a:lnTo>
                  <a:pt x="990" y="1486"/>
                </a:lnTo>
                <a:lnTo>
                  <a:pt x="990" y="1982"/>
                </a:lnTo>
                <a:lnTo>
                  <a:pt x="495" y="1982"/>
                </a:lnTo>
                <a:lnTo>
                  <a:pt x="495" y="1486"/>
                </a:lnTo>
                <a:close/>
                <a:moveTo>
                  <a:pt x="268" y="495"/>
                </a:moveTo>
                <a:lnTo>
                  <a:pt x="371" y="495"/>
                </a:lnTo>
                <a:lnTo>
                  <a:pt x="371" y="619"/>
                </a:lnTo>
                <a:lnTo>
                  <a:pt x="374" y="659"/>
                </a:lnTo>
                <a:lnTo>
                  <a:pt x="384" y="697"/>
                </a:lnTo>
                <a:lnTo>
                  <a:pt x="399" y="732"/>
                </a:lnTo>
                <a:lnTo>
                  <a:pt x="419" y="765"/>
                </a:lnTo>
                <a:lnTo>
                  <a:pt x="444" y="794"/>
                </a:lnTo>
                <a:lnTo>
                  <a:pt x="473" y="819"/>
                </a:lnTo>
                <a:lnTo>
                  <a:pt x="505" y="839"/>
                </a:lnTo>
                <a:lnTo>
                  <a:pt x="541" y="854"/>
                </a:lnTo>
                <a:lnTo>
                  <a:pt x="579" y="864"/>
                </a:lnTo>
                <a:lnTo>
                  <a:pt x="619" y="867"/>
                </a:lnTo>
                <a:lnTo>
                  <a:pt x="659" y="864"/>
                </a:lnTo>
                <a:lnTo>
                  <a:pt x="697" y="854"/>
                </a:lnTo>
                <a:lnTo>
                  <a:pt x="732" y="839"/>
                </a:lnTo>
                <a:lnTo>
                  <a:pt x="765" y="819"/>
                </a:lnTo>
                <a:lnTo>
                  <a:pt x="794" y="794"/>
                </a:lnTo>
                <a:lnTo>
                  <a:pt x="819" y="765"/>
                </a:lnTo>
                <a:lnTo>
                  <a:pt x="838" y="732"/>
                </a:lnTo>
                <a:lnTo>
                  <a:pt x="854" y="697"/>
                </a:lnTo>
                <a:lnTo>
                  <a:pt x="864" y="659"/>
                </a:lnTo>
                <a:lnTo>
                  <a:pt x="866" y="619"/>
                </a:lnTo>
                <a:lnTo>
                  <a:pt x="866" y="495"/>
                </a:lnTo>
                <a:lnTo>
                  <a:pt x="2353" y="495"/>
                </a:lnTo>
                <a:lnTo>
                  <a:pt x="2353" y="619"/>
                </a:lnTo>
                <a:lnTo>
                  <a:pt x="2355" y="659"/>
                </a:lnTo>
                <a:lnTo>
                  <a:pt x="2365" y="697"/>
                </a:lnTo>
                <a:lnTo>
                  <a:pt x="2380" y="732"/>
                </a:lnTo>
                <a:lnTo>
                  <a:pt x="2400" y="765"/>
                </a:lnTo>
                <a:lnTo>
                  <a:pt x="2425" y="794"/>
                </a:lnTo>
                <a:lnTo>
                  <a:pt x="2454" y="819"/>
                </a:lnTo>
                <a:lnTo>
                  <a:pt x="2487" y="839"/>
                </a:lnTo>
                <a:lnTo>
                  <a:pt x="2521" y="854"/>
                </a:lnTo>
                <a:lnTo>
                  <a:pt x="2560" y="864"/>
                </a:lnTo>
                <a:lnTo>
                  <a:pt x="2600" y="867"/>
                </a:lnTo>
                <a:lnTo>
                  <a:pt x="2641" y="864"/>
                </a:lnTo>
                <a:lnTo>
                  <a:pt x="2678" y="854"/>
                </a:lnTo>
                <a:lnTo>
                  <a:pt x="2714" y="839"/>
                </a:lnTo>
                <a:lnTo>
                  <a:pt x="2747" y="819"/>
                </a:lnTo>
                <a:lnTo>
                  <a:pt x="2776" y="794"/>
                </a:lnTo>
                <a:lnTo>
                  <a:pt x="2800" y="765"/>
                </a:lnTo>
                <a:lnTo>
                  <a:pt x="2820" y="732"/>
                </a:lnTo>
                <a:lnTo>
                  <a:pt x="2835" y="697"/>
                </a:lnTo>
                <a:lnTo>
                  <a:pt x="2844" y="659"/>
                </a:lnTo>
                <a:lnTo>
                  <a:pt x="2848" y="619"/>
                </a:lnTo>
                <a:lnTo>
                  <a:pt x="2848" y="495"/>
                </a:lnTo>
                <a:lnTo>
                  <a:pt x="2952" y="495"/>
                </a:lnTo>
                <a:lnTo>
                  <a:pt x="2995" y="498"/>
                </a:lnTo>
                <a:lnTo>
                  <a:pt x="3036" y="509"/>
                </a:lnTo>
                <a:lnTo>
                  <a:pt x="3074" y="526"/>
                </a:lnTo>
                <a:lnTo>
                  <a:pt x="3109" y="548"/>
                </a:lnTo>
                <a:lnTo>
                  <a:pt x="3141" y="574"/>
                </a:lnTo>
                <a:lnTo>
                  <a:pt x="3167" y="607"/>
                </a:lnTo>
                <a:lnTo>
                  <a:pt x="3189" y="642"/>
                </a:lnTo>
                <a:lnTo>
                  <a:pt x="3206" y="682"/>
                </a:lnTo>
                <a:lnTo>
                  <a:pt x="3215" y="724"/>
                </a:lnTo>
                <a:lnTo>
                  <a:pt x="3219" y="767"/>
                </a:lnTo>
                <a:lnTo>
                  <a:pt x="3219" y="1733"/>
                </a:lnTo>
                <a:lnTo>
                  <a:pt x="2972" y="1733"/>
                </a:lnTo>
                <a:lnTo>
                  <a:pt x="2972" y="1238"/>
                </a:lnTo>
                <a:lnTo>
                  <a:pt x="248" y="1238"/>
                </a:lnTo>
                <a:lnTo>
                  <a:pt x="248" y="2947"/>
                </a:lnTo>
                <a:lnTo>
                  <a:pt x="250" y="2959"/>
                </a:lnTo>
                <a:lnTo>
                  <a:pt x="258" y="2969"/>
                </a:lnTo>
                <a:lnTo>
                  <a:pt x="268" y="2972"/>
                </a:lnTo>
                <a:lnTo>
                  <a:pt x="1734" y="2972"/>
                </a:lnTo>
                <a:lnTo>
                  <a:pt x="1734" y="3219"/>
                </a:lnTo>
                <a:lnTo>
                  <a:pt x="268" y="3219"/>
                </a:lnTo>
                <a:lnTo>
                  <a:pt x="225" y="3216"/>
                </a:lnTo>
                <a:lnTo>
                  <a:pt x="183" y="3206"/>
                </a:lnTo>
                <a:lnTo>
                  <a:pt x="144" y="3189"/>
                </a:lnTo>
                <a:lnTo>
                  <a:pt x="109" y="3167"/>
                </a:lnTo>
                <a:lnTo>
                  <a:pt x="78" y="3140"/>
                </a:lnTo>
                <a:lnTo>
                  <a:pt x="52" y="3108"/>
                </a:lnTo>
                <a:lnTo>
                  <a:pt x="30" y="3072"/>
                </a:lnTo>
                <a:lnTo>
                  <a:pt x="13" y="3034"/>
                </a:lnTo>
                <a:lnTo>
                  <a:pt x="3" y="2991"/>
                </a:lnTo>
                <a:lnTo>
                  <a:pt x="0" y="2947"/>
                </a:lnTo>
                <a:lnTo>
                  <a:pt x="0" y="767"/>
                </a:lnTo>
                <a:lnTo>
                  <a:pt x="3" y="724"/>
                </a:lnTo>
                <a:lnTo>
                  <a:pt x="13" y="682"/>
                </a:lnTo>
                <a:lnTo>
                  <a:pt x="30" y="642"/>
                </a:lnTo>
                <a:lnTo>
                  <a:pt x="52" y="607"/>
                </a:lnTo>
                <a:lnTo>
                  <a:pt x="78" y="574"/>
                </a:lnTo>
                <a:lnTo>
                  <a:pt x="109" y="548"/>
                </a:lnTo>
                <a:lnTo>
                  <a:pt x="144" y="526"/>
                </a:lnTo>
                <a:lnTo>
                  <a:pt x="183" y="509"/>
                </a:lnTo>
                <a:lnTo>
                  <a:pt x="225" y="498"/>
                </a:lnTo>
                <a:lnTo>
                  <a:pt x="268" y="495"/>
                </a:lnTo>
                <a:close/>
                <a:moveTo>
                  <a:pt x="2600" y="0"/>
                </a:moveTo>
                <a:lnTo>
                  <a:pt x="2629" y="3"/>
                </a:lnTo>
                <a:lnTo>
                  <a:pt x="2654" y="13"/>
                </a:lnTo>
                <a:lnTo>
                  <a:pt x="2678" y="27"/>
                </a:lnTo>
                <a:lnTo>
                  <a:pt x="2696" y="47"/>
                </a:lnTo>
                <a:lnTo>
                  <a:pt x="2712" y="69"/>
                </a:lnTo>
                <a:lnTo>
                  <a:pt x="2720" y="95"/>
                </a:lnTo>
                <a:lnTo>
                  <a:pt x="2724" y="124"/>
                </a:lnTo>
                <a:lnTo>
                  <a:pt x="2724" y="619"/>
                </a:lnTo>
                <a:lnTo>
                  <a:pt x="2720" y="648"/>
                </a:lnTo>
                <a:lnTo>
                  <a:pt x="2712" y="673"/>
                </a:lnTo>
                <a:lnTo>
                  <a:pt x="2696" y="696"/>
                </a:lnTo>
                <a:lnTo>
                  <a:pt x="2678" y="715"/>
                </a:lnTo>
                <a:lnTo>
                  <a:pt x="2654" y="730"/>
                </a:lnTo>
                <a:lnTo>
                  <a:pt x="2629" y="739"/>
                </a:lnTo>
                <a:lnTo>
                  <a:pt x="2600" y="743"/>
                </a:lnTo>
                <a:lnTo>
                  <a:pt x="2572" y="739"/>
                </a:lnTo>
                <a:lnTo>
                  <a:pt x="2546" y="730"/>
                </a:lnTo>
                <a:lnTo>
                  <a:pt x="2523" y="715"/>
                </a:lnTo>
                <a:lnTo>
                  <a:pt x="2503" y="696"/>
                </a:lnTo>
                <a:lnTo>
                  <a:pt x="2489" y="673"/>
                </a:lnTo>
                <a:lnTo>
                  <a:pt x="2479" y="648"/>
                </a:lnTo>
                <a:lnTo>
                  <a:pt x="2476" y="619"/>
                </a:lnTo>
                <a:lnTo>
                  <a:pt x="2476" y="124"/>
                </a:lnTo>
                <a:lnTo>
                  <a:pt x="2479" y="95"/>
                </a:lnTo>
                <a:lnTo>
                  <a:pt x="2489" y="69"/>
                </a:lnTo>
                <a:lnTo>
                  <a:pt x="2503" y="47"/>
                </a:lnTo>
                <a:lnTo>
                  <a:pt x="2523" y="27"/>
                </a:lnTo>
                <a:lnTo>
                  <a:pt x="2546" y="13"/>
                </a:lnTo>
                <a:lnTo>
                  <a:pt x="2572" y="3"/>
                </a:lnTo>
                <a:lnTo>
                  <a:pt x="2600" y="0"/>
                </a:lnTo>
                <a:close/>
                <a:moveTo>
                  <a:pt x="619" y="0"/>
                </a:moveTo>
                <a:lnTo>
                  <a:pt x="647" y="3"/>
                </a:lnTo>
                <a:lnTo>
                  <a:pt x="673" y="13"/>
                </a:lnTo>
                <a:lnTo>
                  <a:pt x="696" y="27"/>
                </a:lnTo>
                <a:lnTo>
                  <a:pt x="715" y="47"/>
                </a:lnTo>
                <a:lnTo>
                  <a:pt x="730" y="69"/>
                </a:lnTo>
                <a:lnTo>
                  <a:pt x="740" y="95"/>
                </a:lnTo>
                <a:lnTo>
                  <a:pt x="743" y="124"/>
                </a:lnTo>
                <a:lnTo>
                  <a:pt x="743" y="619"/>
                </a:lnTo>
                <a:lnTo>
                  <a:pt x="740" y="648"/>
                </a:lnTo>
                <a:lnTo>
                  <a:pt x="730" y="673"/>
                </a:lnTo>
                <a:lnTo>
                  <a:pt x="715" y="696"/>
                </a:lnTo>
                <a:lnTo>
                  <a:pt x="696" y="715"/>
                </a:lnTo>
                <a:lnTo>
                  <a:pt x="673" y="730"/>
                </a:lnTo>
                <a:lnTo>
                  <a:pt x="647" y="739"/>
                </a:lnTo>
                <a:lnTo>
                  <a:pt x="619" y="743"/>
                </a:lnTo>
                <a:lnTo>
                  <a:pt x="590" y="739"/>
                </a:lnTo>
                <a:lnTo>
                  <a:pt x="565" y="730"/>
                </a:lnTo>
                <a:lnTo>
                  <a:pt x="542" y="715"/>
                </a:lnTo>
                <a:lnTo>
                  <a:pt x="523" y="696"/>
                </a:lnTo>
                <a:lnTo>
                  <a:pt x="508" y="673"/>
                </a:lnTo>
                <a:lnTo>
                  <a:pt x="499" y="648"/>
                </a:lnTo>
                <a:lnTo>
                  <a:pt x="495" y="619"/>
                </a:lnTo>
                <a:lnTo>
                  <a:pt x="495" y="124"/>
                </a:lnTo>
                <a:lnTo>
                  <a:pt x="499" y="95"/>
                </a:lnTo>
                <a:lnTo>
                  <a:pt x="508" y="69"/>
                </a:lnTo>
                <a:lnTo>
                  <a:pt x="523" y="47"/>
                </a:lnTo>
                <a:lnTo>
                  <a:pt x="542" y="27"/>
                </a:lnTo>
                <a:lnTo>
                  <a:pt x="565" y="13"/>
                </a:lnTo>
                <a:lnTo>
                  <a:pt x="590" y="3"/>
                </a:lnTo>
                <a:lnTo>
                  <a:pt x="61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Group 60">
            <a:extLst>
              <a:ext uri="{FF2B5EF4-FFF2-40B4-BE49-F238E27FC236}">
                <a16:creationId xmlns:a16="http://schemas.microsoft.com/office/drawing/2014/main" id="{136E7E23-D06A-4F96-9108-292AF2AF704C}"/>
              </a:ext>
            </a:extLst>
          </p:cNvPr>
          <p:cNvGrpSpPr/>
          <p:nvPr/>
        </p:nvGrpSpPr>
        <p:grpSpPr>
          <a:xfrm>
            <a:off x="6344911" y="3461395"/>
            <a:ext cx="428859" cy="427440"/>
            <a:chOff x="4575175" y="3521076"/>
            <a:chExt cx="479425" cy="477838"/>
          </a:xfrm>
          <a:solidFill>
            <a:schemeClr val="bg1"/>
          </a:solidFill>
        </p:grpSpPr>
        <p:sp>
          <p:nvSpPr>
            <p:cNvPr id="45" name="Freeform 54">
              <a:extLst>
                <a:ext uri="{FF2B5EF4-FFF2-40B4-BE49-F238E27FC236}">
                  <a16:creationId xmlns:a16="http://schemas.microsoft.com/office/drawing/2014/main" id="{58346AA1-2FDF-4A6C-BB7E-90EE97AC7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725" y="3606801"/>
              <a:ext cx="206375" cy="42863"/>
            </a:xfrm>
            <a:custGeom>
              <a:avLst/>
              <a:gdLst>
                <a:gd name="T0" fmla="*/ 151 w 1438"/>
                <a:gd name="T1" fmla="*/ 0 h 302"/>
                <a:gd name="T2" fmla="*/ 1287 w 1438"/>
                <a:gd name="T3" fmla="*/ 0 h 302"/>
                <a:gd name="T4" fmla="*/ 1318 w 1438"/>
                <a:gd name="T5" fmla="*/ 3 h 302"/>
                <a:gd name="T6" fmla="*/ 1346 w 1438"/>
                <a:gd name="T7" fmla="*/ 12 h 302"/>
                <a:gd name="T8" fmla="*/ 1372 w 1438"/>
                <a:gd name="T9" fmla="*/ 26 h 302"/>
                <a:gd name="T10" fmla="*/ 1394 w 1438"/>
                <a:gd name="T11" fmla="*/ 45 h 302"/>
                <a:gd name="T12" fmla="*/ 1413 w 1438"/>
                <a:gd name="T13" fmla="*/ 67 h 302"/>
                <a:gd name="T14" fmla="*/ 1426 w 1438"/>
                <a:gd name="T15" fmla="*/ 93 h 302"/>
                <a:gd name="T16" fmla="*/ 1435 w 1438"/>
                <a:gd name="T17" fmla="*/ 121 h 302"/>
                <a:gd name="T18" fmla="*/ 1438 w 1438"/>
                <a:gd name="T19" fmla="*/ 151 h 302"/>
                <a:gd name="T20" fmla="*/ 1435 w 1438"/>
                <a:gd name="T21" fmla="*/ 181 h 302"/>
                <a:gd name="T22" fmla="*/ 1426 w 1438"/>
                <a:gd name="T23" fmla="*/ 209 h 302"/>
                <a:gd name="T24" fmla="*/ 1413 w 1438"/>
                <a:gd name="T25" fmla="*/ 235 h 302"/>
                <a:gd name="T26" fmla="*/ 1394 w 1438"/>
                <a:gd name="T27" fmla="*/ 257 h 302"/>
                <a:gd name="T28" fmla="*/ 1372 w 1438"/>
                <a:gd name="T29" fmla="*/ 276 h 302"/>
                <a:gd name="T30" fmla="*/ 1346 w 1438"/>
                <a:gd name="T31" fmla="*/ 289 h 302"/>
                <a:gd name="T32" fmla="*/ 1318 w 1438"/>
                <a:gd name="T33" fmla="*/ 298 h 302"/>
                <a:gd name="T34" fmla="*/ 1287 w 1438"/>
                <a:gd name="T35" fmla="*/ 302 h 302"/>
                <a:gd name="T36" fmla="*/ 151 w 1438"/>
                <a:gd name="T37" fmla="*/ 302 h 302"/>
                <a:gd name="T38" fmla="*/ 121 w 1438"/>
                <a:gd name="T39" fmla="*/ 298 h 302"/>
                <a:gd name="T40" fmla="*/ 93 w 1438"/>
                <a:gd name="T41" fmla="*/ 289 h 302"/>
                <a:gd name="T42" fmla="*/ 66 w 1438"/>
                <a:gd name="T43" fmla="*/ 276 h 302"/>
                <a:gd name="T44" fmla="*/ 44 w 1438"/>
                <a:gd name="T45" fmla="*/ 257 h 302"/>
                <a:gd name="T46" fmla="*/ 26 w 1438"/>
                <a:gd name="T47" fmla="*/ 235 h 302"/>
                <a:gd name="T48" fmla="*/ 12 w 1438"/>
                <a:gd name="T49" fmla="*/ 209 h 302"/>
                <a:gd name="T50" fmla="*/ 4 w 1438"/>
                <a:gd name="T51" fmla="*/ 181 h 302"/>
                <a:gd name="T52" fmla="*/ 0 w 1438"/>
                <a:gd name="T53" fmla="*/ 151 h 302"/>
                <a:gd name="T54" fmla="*/ 4 w 1438"/>
                <a:gd name="T55" fmla="*/ 121 h 302"/>
                <a:gd name="T56" fmla="*/ 12 w 1438"/>
                <a:gd name="T57" fmla="*/ 93 h 302"/>
                <a:gd name="T58" fmla="*/ 26 w 1438"/>
                <a:gd name="T59" fmla="*/ 67 h 302"/>
                <a:gd name="T60" fmla="*/ 44 w 1438"/>
                <a:gd name="T61" fmla="*/ 45 h 302"/>
                <a:gd name="T62" fmla="*/ 66 w 1438"/>
                <a:gd name="T63" fmla="*/ 26 h 302"/>
                <a:gd name="T64" fmla="*/ 93 w 1438"/>
                <a:gd name="T65" fmla="*/ 12 h 302"/>
                <a:gd name="T66" fmla="*/ 121 w 1438"/>
                <a:gd name="T67" fmla="*/ 3 h 302"/>
                <a:gd name="T68" fmla="*/ 151 w 1438"/>
                <a:gd name="T6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8" h="302">
                  <a:moveTo>
                    <a:pt x="151" y="0"/>
                  </a:moveTo>
                  <a:lnTo>
                    <a:pt x="1287" y="0"/>
                  </a:lnTo>
                  <a:lnTo>
                    <a:pt x="1318" y="3"/>
                  </a:lnTo>
                  <a:lnTo>
                    <a:pt x="1346" y="12"/>
                  </a:lnTo>
                  <a:lnTo>
                    <a:pt x="1372" y="26"/>
                  </a:lnTo>
                  <a:lnTo>
                    <a:pt x="1394" y="45"/>
                  </a:lnTo>
                  <a:lnTo>
                    <a:pt x="1413" y="67"/>
                  </a:lnTo>
                  <a:lnTo>
                    <a:pt x="1426" y="93"/>
                  </a:lnTo>
                  <a:lnTo>
                    <a:pt x="1435" y="121"/>
                  </a:lnTo>
                  <a:lnTo>
                    <a:pt x="1438" y="151"/>
                  </a:lnTo>
                  <a:lnTo>
                    <a:pt x="1435" y="181"/>
                  </a:lnTo>
                  <a:lnTo>
                    <a:pt x="1426" y="209"/>
                  </a:lnTo>
                  <a:lnTo>
                    <a:pt x="1413" y="235"/>
                  </a:lnTo>
                  <a:lnTo>
                    <a:pt x="1394" y="257"/>
                  </a:lnTo>
                  <a:lnTo>
                    <a:pt x="1372" y="276"/>
                  </a:lnTo>
                  <a:lnTo>
                    <a:pt x="1346" y="289"/>
                  </a:lnTo>
                  <a:lnTo>
                    <a:pt x="1318" y="298"/>
                  </a:lnTo>
                  <a:lnTo>
                    <a:pt x="1287" y="302"/>
                  </a:lnTo>
                  <a:lnTo>
                    <a:pt x="151" y="302"/>
                  </a:lnTo>
                  <a:lnTo>
                    <a:pt x="121" y="298"/>
                  </a:lnTo>
                  <a:lnTo>
                    <a:pt x="93" y="289"/>
                  </a:lnTo>
                  <a:lnTo>
                    <a:pt x="66" y="276"/>
                  </a:lnTo>
                  <a:lnTo>
                    <a:pt x="44" y="257"/>
                  </a:lnTo>
                  <a:lnTo>
                    <a:pt x="26" y="235"/>
                  </a:lnTo>
                  <a:lnTo>
                    <a:pt x="12" y="209"/>
                  </a:lnTo>
                  <a:lnTo>
                    <a:pt x="4" y="181"/>
                  </a:lnTo>
                  <a:lnTo>
                    <a:pt x="0" y="151"/>
                  </a:lnTo>
                  <a:lnTo>
                    <a:pt x="4" y="121"/>
                  </a:lnTo>
                  <a:lnTo>
                    <a:pt x="12" y="93"/>
                  </a:lnTo>
                  <a:lnTo>
                    <a:pt x="26" y="67"/>
                  </a:lnTo>
                  <a:lnTo>
                    <a:pt x="44" y="45"/>
                  </a:lnTo>
                  <a:lnTo>
                    <a:pt x="66" y="26"/>
                  </a:lnTo>
                  <a:lnTo>
                    <a:pt x="93" y="12"/>
                  </a:lnTo>
                  <a:lnTo>
                    <a:pt x="121" y="3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 55">
              <a:extLst>
                <a:ext uri="{FF2B5EF4-FFF2-40B4-BE49-F238E27FC236}">
                  <a16:creationId xmlns:a16="http://schemas.microsoft.com/office/drawing/2014/main" id="{1CF6AAFB-5329-4D94-836F-441A67562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725" y="3687763"/>
              <a:ext cx="206375" cy="42863"/>
            </a:xfrm>
            <a:custGeom>
              <a:avLst/>
              <a:gdLst>
                <a:gd name="T0" fmla="*/ 151 w 1438"/>
                <a:gd name="T1" fmla="*/ 0 h 301"/>
                <a:gd name="T2" fmla="*/ 1287 w 1438"/>
                <a:gd name="T3" fmla="*/ 0 h 301"/>
                <a:gd name="T4" fmla="*/ 1318 w 1438"/>
                <a:gd name="T5" fmla="*/ 3 h 301"/>
                <a:gd name="T6" fmla="*/ 1346 w 1438"/>
                <a:gd name="T7" fmla="*/ 12 h 301"/>
                <a:gd name="T8" fmla="*/ 1372 w 1438"/>
                <a:gd name="T9" fmla="*/ 26 h 301"/>
                <a:gd name="T10" fmla="*/ 1394 w 1438"/>
                <a:gd name="T11" fmla="*/ 44 h 301"/>
                <a:gd name="T12" fmla="*/ 1413 w 1438"/>
                <a:gd name="T13" fmla="*/ 66 h 301"/>
                <a:gd name="T14" fmla="*/ 1426 w 1438"/>
                <a:gd name="T15" fmla="*/ 92 h 301"/>
                <a:gd name="T16" fmla="*/ 1435 w 1438"/>
                <a:gd name="T17" fmla="*/ 120 h 301"/>
                <a:gd name="T18" fmla="*/ 1438 w 1438"/>
                <a:gd name="T19" fmla="*/ 150 h 301"/>
                <a:gd name="T20" fmla="*/ 1435 w 1438"/>
                <a:gd name="T21" fmla="*/ 181 h 301"/>
                <a:gd name="T22" fmla="*/ 1426 w 1438"/>
                <a:gd name="T23" fmla="*/ 210 h 301"/>
                <a:gd name="T24" fmla="*/ 1413 w 1438"/>
                <a:gd name="T25" fmla="*/ 235 h 301"/>
                <a:gd name="T26" fmla="*/ 1394 w 1438"/>
                <a:gd name="T27" fmla="*/ 258 h 301"/>
                <a:gd name="T28" fmla="*/ 1372 w 1438"/>
                <a:gd name="T29" fmla="*/ 275 h 301"/>
                <a:gd name="T30" fmla="*/ 1346 w 1438"/>
                <a:gd name="T31" fmla="*/ 290 h 301"/>
                <a:gd name="T32" fmla="*/ 1318 w 1438"/>
                <a:gd name="T33" fmla="*/ 298 h 301"/>
                <a:gd name="T34" fmla="*/ 1287 w 1438"/>
                <a:gd name="T35" fmla="*/ 301 h 301"/>
                <a:gd name="T36" fmla="*/ 151 w 1438"/>
                <a:gd name="T37" fmla="*/ 301 h 301"/>
                <a:gd name="T38" fmla="*/ 121 w 1438"/>
                <a:gd name="T39" fmla="*/ 298 h 301"/>
                <a:gd name="T40" fmla="*/ 93 w 1438"/>
                <a:gd name="T41" fmla="*/ 290 h 301"/>
                <a:gd name="T42" fmla="*/ 66 w 1438"/>
                <a:gd name="T43" fmla="*/ 275 h 301"/>
                <a:gd name="T44" fmla="*/ 44 w 1438"/>
                <a:gd name="T45" fmla="*/ 258 h 301"/>
                <a:gd name="T46" fmla="*/ 26 w 1438"/>
                <a:gd name="T47" fmla="*/ 235 h 301"/>
                <a:gd name="T48" fmla="*/ 12 w 1438"/>
                <a:gd name="T49" fmla="*/ 210 h 301"/>
                <a:gd name="T50" fmla="*/ 4 w 1438"/>
                <a:gd name="T51" fmla="*/ 181 h 301"/>
                <a:gd name="T52" fmla="*/ 0 w 1438"/>
                <a:gd name="T53" fmla="*/ 150 h 301"/>
                <a:gd name="T54" fmla="*/ 4 w 1438"/>
                <a:gd name="T55" fmla="*/ 120 h 301"/>
                <a:gd name="T56" fmla="*/ 12 w 1438"/>
                <a:gd name="T57" fmla="*/ 92 h 301"/>
                <a:gd name="T58" fmla="*/ 26 w 1438"/>
                <a:gd name="T59" fmla="*/ 66 h 301"/>
                <a:gd name="T60" fmla="*/ 44 w 1438"/>
                <a:gd name="T61" fmla="*/ 44 h 301"/>
                <a:gd name="T62" fmla="*/ 66 w 1438"/>
                <a:gd name="T63" fmla="*/ 26 h 301"/>
                <a:gd name="T64" fmla="*/ 93 w 1438"/>
                <a:gd name="T65" fmla="*/ 12 h 301"/>
                <a:gd name="T66" fmla="*/ 121 w 1438"/>
                <a:gd name="T67" fmla="*/ 3 h 301"/>
                <a:gd name="T68" fmla="*/ 151 w 1438"/>
                <a:gd name="T69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8" h="301">
                  <a:moveTo>
                    <a:pt x="151" y="0"/>
                  </a:moveTo>
                  <a:lnTo>
                    <a:pt x="1287" y="0"/>
                  </a:lnTo>
                  <a:lnTo>
                    <a:pt x="1318" y="3"/>
                  </a:lnTo>
                  <a:lnTo>
                    <a:pt x="1346" y="12"/>
                  </a:lnTo>
                  <a:lnTo>
                    <a:pt x="1372" y="26"/>
                  </a:lnTo>
                  <a:lnTo>
                    <a:pt x="1394" y="44"/>
                  </a:lnTo>
                  <a:lnTo>
                    <a:pt x="1413" y="66"/>
                  </a:lnTo>
                  <a:lnTo>
                    <a:pt x="1426" y="92"/>
                  </a:lnTo>
                  <a:lnTo>
                    <a:pt x="1435" y="120"/>
                  </a:lnTo>
                  <a:lnTo>
                    <a:pt x="1438" y="150"/>
                  </a:lnTo>
                  <a:lnTo>
                    <a:pt x="1435" y="181"/>
                  </a:lnTo>
                  <a:lnTo>
                    <a:pt x="1426" y="210"/>
                  </a:lnTo>
                  <a:lnTo>
                    <a:pt x="1413" y="235"/>
                  </a:lnTo>
                  <a:lnTo>
                    <a:pt x="1394" y="258"/>
                  </a:lnTo>
                  <a:lnTo>
                    <a:pt x="1372" y="275"/>
                  </a:lnTo>
                  <a:lnTo>
                    <a:pt x="1346" y="290"/>
                  </a:lnTo>
                  <a:lnTo>
                    <a:pt x="1318" y="298"/>
                  </a:lnTo>
                  <a:lnTo>
                    <a:pt x="1287" y="301"/>
                  </a:lnTo>
                  <a:lnTo>
                    <a:pt x="151" y="301"/>
                  </a:lnTo>
                  <a:lnTo>
                    <a:pt x="121" y="298"/>
                  </a:lnTo>
                  <a:lnTo>
                    <a:pt x="93" y="290"/>
                  </a:lnTo>
                  <a:lnTo>
                    <a:pt x="66" y="275"/>
                  </a:lnTo>
                  <a:lnTo>
                    <a:pt x="44" y="258"/>
                  </a:lnTo>
                  <a:lnTo>
                    <a:pt x="26" y="235"/>
                  </a:lnTo>
                  <a:lnTo>
                    <a:pt x="12" y="210"/>
                  </a:lnTo>
                  <a:lnTo>
                    <a:pt x="4" y="181"/>
                  </a:lnTo>
                  <a:lnTo>
                    <a:pt x="0" y="150"/>
                  </a:lnTo>
                  <a:lnTo>
                    <a:pt x="4" y="120"/>
                  </a:lnTo>
                  <a:lnTo>
                    <a:pt x="12" y="92"/>
                  </a:lnTo>
                  <a:lnTo>
                    <a:pt x="26" y="66"/>
                  </a:lnTo>
                  <a:lnTo>
                    <a:pt x="44" y="44"/>
                  </a:lnTo>
                  <a:lnTo>
                    <a:pt x="66" y="26"/>
                  </a:lnTo>
                  <a:lnTo>
                    <a:pt x="93" y="12"/>
                  </a:lnTo>
                  <a:lnTo>
                    <a:pt x="121" y="3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Freeform 56">
              <a:extLst>
                <a:ext uri="{FF2B5EF4-FFF2-40B4-BE49-F238E27FC236}">
                  <a16:creationId xmlns:a16="http://schemas.microsoft.com/office/drawing/2014/main" id="{853B9852-624E-495B-8288-AACB48D81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725" y="3768726"/>
              <a:ext cx="125413" cy="44450"/>
            </a:xfrm>
            <a:custGeom>
              <a:avLst/>
              <a:gdLst>
                <a:gd name="T0" fmla="*/ 151 w 870"/>
                <a:gd name="T1" fmla="*/ 0 h 301"/>
                <a:gd name="T2" fmla="*/ 720 w 870"/>
                <a:gd name="T3" fmla="*/ 0 h 301"/>
                <a:gd name="T4" fmla="*/ 750 w 870"/>
                <a:gd name="T5" fmla="*/ 4 h 301"/>
                <a:gd name="T6" fmla="*/ 778 w 870"/>
                <a:gd name="T7" fmla="*/ 12 h 301"/>
                <a:gd name="T8" fmla="*/ 805 w 870"/>
                <a:gd name="T9" fmla="*/ 26 h 301"/>
                <a:gd name="T10" fmla="*/ 827 w 870"/>
                <a:gd name="T11" fmla="*/ 44 h 301"/>
                <a:gd name="T12" fmla="*/ 845 w 870"/>
                <a:gd name="T13" fmla="*/ 67 h 301"/>
                <a:gd name="T14" fmla="*/ 859 w 870"/>
                <a:gd name="T15" fmla="*/ 92 h 301"/>
                <a:gd name="T16" fmla="*/ 867 w 870"/>
                <a:gd name="T17" fmla="*/ 120 h 301"/>
                <a:gd name="T18" fmla="*/ 870 w 870"/>
                <a:gd name="T19" fmla="*/ 151 h 301"/>
                <a:gd name="T20" fmla="*/ 867 w 870"/>
                <a:gd name="T21" fmla="*/ 181 h 301"/>
                <a:gd name="T22" fmla="*/ 859 w 870"/>
                <a:gd name="T23" fmla="*/ 209 h 301"/>
                <a:gd name="T24" fmla="*/ 845 w 870"/>
                <a:gd name="T25" fmla="*/ 234 h 301"/>
                <a:gd name="T26" fmla="*/ 827 w 870"/>
                <a:gd name="T27" fmla="*/ 257 h 301"/>
                <a:gd name="T28" fmla="*/ 805 w 870"/>
                <a:gd name="T29" fmla="*/ 275 h 301"/>
                <a:gd name="T30" fmla="*/ 778 w 870"/>
                <a:gd name="T31" fmla="*/ 290 h 301"/>
                <a:gd name="T32" fmla="*/ 750 w 870"/>
                <a:gd name="T33" fmla="*/ 298 h 301"/>
                <a:gd name="T34" fmla="*/ 720 w 870"/>
                <a:gd name="T35" fmla="*/ 301 h 301"/>
                <a:gd name="T36" fmla="*/ 151 w 870"/>
                <a:gd name="T37" fmla="*/ 301 h 301"/>
                <a:gd name="T38" fmla="*/ 121 w 870"/>
                <a:gd name="T39" fmla="*/ 298 h 301"/>
                <a:gd name="T40" fmla="*/ 93 w 870"/>
                <a:gd name="T41" fmla="*/ 290 h 301"/>
                <a:gd name="T42" fmla="*/ 66 w 870"/>
                <a:gd name="T43" fmla="*/ 275 h 301"/>
                <a:gd name="T44" fmla="*/ 44 w 870"/>
                <a:gd name="T45" fmla="*/ 257 h 301"/>
                <a:gd name="T46" fmla="*/ 26 w 870"/>
                <a:gd name="T47" fmla="*/ 234 h 301"/>
                <a:gd name="T48" fmla="*/ 12 w 870"/>
                <a:gd name="T49" fmla="*/ 209 h 301"/>
                <a:gd name="T50" fmla="*/ 4 w 870"/>
                <a:gd name="T51" fmla="*/ 181 h 301"/>
                <a:gd name="T52" fmla="*/ 0 w 870"/>
                <a:gd name="T53" fmla="*/ 151 h 301"/>
                <a:gd name="T54" fmla="*/ 4 w 870"/>
                <a:gd name="T55" fmla="*/ 120 h 301"/>
                <a:gd name="T56" fmla="*/ 12 w 870"/>
                <a:gd name="T57" fmla="*/ 92 h 301"/>
                <a:gd name="T58" fmla="*/ 26 w 870"/>
                <a:gd name="T59" fmla="*/ 67 h 301"/>
                <a:gd name="T60" fmla="*/ 44 w 870"/>
                <a:gd name="T61" fmla="*/ 44 h 301"/>
                <a:gd name="T62" fmla="*/ 66 w 870"/>
                <a:gd name="T63" fmla="*/ 26 h 301"/>
                <a:gd name="T64" fmla="*/ 93 w 870"/>
                <a:gd name="T65" fmla="*/ 12 h 301"/>
                <a:gd name="T66" fmla="*/ 121 w 870"/>
                <a:gd name="T67" fmla="*/ 4 h 301"/>
                <a:gd name="T68" fmla="*/ 151 w 870"/>
                <a:gd name="T69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70" h="301">
                  <a:moveTo>
                    <a:pt x="151" y="0"/>
                  </a:moveTo>
                  <a:lnTo>
                    <a:pt x="720" y="0"/>
                  </a:lnTo>
                  <a:lnTo>
                    <a:pt x="750" y="4"/>
                  </a:lnTo>
                  <a:lnTo>
                    <a:pt x="778" y="12"/>
                  </a:lnTo>
                  <a:lnTo>
                    <a:pt x="805" y="26"/>
                  </a:lnTo>
                  <a:lnTo>
                    <a:pt x="827" y="44"/>
                  </a:lnTo>
                  <a:lnTo>
                    <a:pt x="845" y="67"/>
                  </a:lnTo>
                  <a:lnTo>
                    <a:pt x="859" y="92"/>
                  </a:lnTo>
                  <a:lnTo>
                    <a:pt x="867" y="120"/>
                  </a:lnTo>
                  <a:lnTo>
                    <a:pt x="870" y="151"/>
                  </a:lnTo>
                  <a:lnTo>
                    <a:pt x="867" y="181"/>
                  </a:lnTo>
                  <a:lnTo>
                    <a:pt x="859" y="209"/>
                  </a:lnTo>
                  <a:lnTo>
                    <a:pt x="845" y="234"/>
                  </a:lnTo>
                  <a:lnTo>
                    <a:pt x="827" y="257"/>
                  </a:lnTo>
                  <a:lnTo>
                    <a:pt x="805" y="275"/>
                  </a:lnTo>
                  <a:lnTo>
                    <a:pt x="778" y="290"/>
                  </a:lnTo>
                  <a:lnTo>
                    <a:pt x="750" y="298"/>
                  </a:lnTo>
                  <a:lnTo>
                    <a:pt x="720" y="301"/>
                  </a:lnTo>
                  <a:lnTo>
                    <a:pt x="151" y="301"/>
                  </a:lnTo>
                  <a:lnTo>
                    <a:pt x="121" y="298"/>
                  </a:lnTo>
                  <a:lnTo>
                    <a:pt x="93" y="290"/>
                  </a:lnTo>
                  <a:lnTo>
                    <a:pt x="66" y="275"/>
                  </a:lnTo>
                  <a:lnTo>
                    <a:pt x="44" y="257"/>
                  </a:lnTo>
                  <a:lnTo>
                    <a:pt x="26" y="234"/>
                  </a:lnTo>
                  <a:lnTo>
                    <a:pt x="12" y="209"/>
                  </a:lnTo>
                  <a:lnTo>
                    <a:pt x="4" y="181"/>
                  </a:lnTo>
                  <a:lnTo>
                    <a:pt x="0" y="151"/>
                  </a:lnTo>
                  <a:lnTo>
                    <a:pt x="4" y="120"/>
                  </a:lnTo>
                  <a:lnTo>
                    <a:pt x="12" y="92"/>
                  </a:lnTo>
                  <a:lnTo>
                    <a:pt x="26" y="67"/>
                  </a:lnTo>
                  <a:lnTo>
                    <a:pt x="44" y="44"/>
                  </a:lnTo>
                  <a:lnTo>
                    <a:pt x="66" y="26"/>
                  </a:lnTo>
                  <a:lnTo>
                    <a:pt x="93" y="12"/>
                  </a:lnTo>
                  <a:lnTo>
                    <a:pt x="121" y="4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57">
              <a:extLst>
                <a:ext uri="{FF2B5EF4-FFF2-40B4-BE49-F238E27FC236}">
                  <a16:creationId xmlns:a16="http://schemas.microsoft.com/office/drawing/2014/main" id="{CE956F6C-EE42-4030-83C3-76650880E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5175" y="3521076"/>
              <a:ext cx="371475" cy="477838"/>
            </a:xfrm>
            <a:custGeom>
              <a:avLst/>
              <a:gdLst>
                <a:gd name="T0" fmla="*/ 152 w 2574"/>
                <a:gd name="T1" fmla="*/ 0 h 3310"/>
                <a:gd name="T2" fmla="*/ 2423 w 2574"/>
                <a:gd name="T3" fmla="*/ 0 h 3310"/>
                <a:gd name="T4" fmla="*/ 2453 w 2574"/>
                <a:gd name="T5" fmla="*/ 3 h 3310"/>
                <a:gd name="T6" fmla="*/ 2481 w 2574"/>
                <a:gd name="T7" fmla="*/ 12 h 3310"/>
                <a:gd name="T8" fmla="*/ 2507 w 2574"/>
                <a:gd name="T9" fmla="*/ 26 h 3310"/>
                <a:gd name="T10" fmla="*/ 2529 w 2574"/>
                <a:gd name="T11" fmla="*/ 44 h 3310"/>
                <a:gd name="T12" fmla="*/ 2548 w 2574"/>
                <a:gd name="T13" fmla="*/ 67 h 3310"/>
                <a:gd name="T14" fmla="*/ 2562 w 2574"/>
                <a:gd name="T15" fmla="*/ 92 h 3310"/>
                <a:gd name="T16" fmla="*/ 2571 w 2574"/>
                <a:gd name="T17" fmla="*/ 120 h 3310"/>
                <a:gd name="T18" fmla="*/ 2574 w 2574"/>
                <a:gd name="T19" fmla="*/ 150 h 3310"/>
                <a:gd name="T20" fmla="*/ 2574 w 2574"/>
                <a:gd name="T21" fmla="*/ 374 h 3310"/>
                <a:gd name="T22" fmla="*/ 2272 w 2574"/>
                <a:gd name="T23" fmla="*/ 896 h 3310"/>
                <a:gd name="T24" fmla="*/ 2272 w 2574"/>
                <a:gd name="T25" fmla="*/ 301 h 3310"/>
                <a:gd name="T26" fmla="*/ 304 w 2574"/>
                <a:gd name="T27" fmla="*/ 301 h 3310"/>
                <a:gd name="T28" fmla="*/ 304 w 2574"/>
                <a:gd name="T29" fmla="*/ 3008 h 3310"/>
                <a:gd name="T30" fmla="*/ 2272 w 2574"/>
                <a:gd name="T31" fmla="*/ 3008 h 3310"/>
                <a:gd name="T32" fmla="*/ 2272 w 2574"/>
                <a:gd name="T33" fmla="*/ 2634 h 3310"/>
                <a:gd name="T34" fmla="*/ 2430 w 2574"/>
                <a:gd name="T35" fmla="*/ 2530 h 3310"/>
                <a:gd name="T36" fmla="*/ 2458 w 2574"/>
                <a:gd name="T37" fmla="*/ 2508 h 3310"/>
                <a:gd name="T38" fmla="*/ 2482 w 2574"/>
                <a:gd name="T39" fmla="*/ 2483 h 3310"/>
                <a:gd name="T40" fmla="*/ 2502 w 2574"/>
                <a:gd name="T41" fmla="*/ 2454 h 3310"/>
                <a:gd name="T42" fmla="*/ 2574 w 2574"/>
                <a:gd name="T43" fmla="*/ 2330 h 3310"/>
                <a:gd name="T44" fmla="*/ 2574 w 2574"/>
                <a:gd name="T45" fmla="*/ 3159 h 3310"/>
                <a:gd name="T46" fmla="*/ 2571 w 2574"/>
                <a:gd name="T47" fmla="*/ 3189 h 3310"/>
                <a:gd name="T48" fmla="*/ 2562 w 2574"/>
                <a:gd name="T49" fmla="*/ 3217 h 3310"/>
                <a:gd name="T50" fmla="*/ 2548 w 2574"/>
                <a:gd name="T51" fmla="*/ 3243 h 3310"/>
                <a:gd name="T52" fmla="*/ 2529 w 2574"/>
                <a:gd name="T53" fmla="*/ 3265 h 3310"/>
                <a:gd name="T54" fmla="*/ 2507 w 2574"/>
                <a:gd name="T55" fmla="*/ 3284 h 3310"/>
                <a:gd name="T56" fmla="*/ 2481 w 2574"/>
                <a:gd name="T57" fmla="*/ 3297 h 3310"/>
                <a:gd name="T58" fmla="*/ 2453 w 2574"/>
                <a:gd name="T59" fmla="*/ 3307 h 3310"/>
                <a:gd name="T60" fmla="*/ 2423 w 2574"/>
                <a:gd name="T61" fmla="*/ 3310 h 3310"/>
                <a:gd name="T62" fmla="*/ 152 w 2574"/>
                <a:gd name="T63" fmla="*/ 3310 h 3310"/>
                <a:gd name="T64" fmla="*/ 121 w 2574"/>
                <a:gd name="T65" fmla="*/ 3307 h 3310"/>
                <a:gd name="T66" fmla="*/ 93 w 2574"/>
                <a:gd name="T67" fmla="*/ 3297 h 3310"/>
                <a:gd name="T68" fmla="*/ 67 w 2574"/>
                <a:gd name="T69" fmla="*/ 3284 h 3310"/>
                <a:gd name="T70" fmla="*/ 45 w 2574"/>
                <a:gd name="T71" fmla="*/ 3265 h 3310"/>
                <a:gd name="T72" fmla="*/ 26 w 2574"/>
                <a:gd name="T73" fmla="*/ 3243 h 3310"/>
                <a:gd name="T74" fmla="*/ 13 w 2574"/>
                <a:gd name="T75" fmla="*/ 3217 h 3310"/>
                <a:gd name="T76" fmla="*/ 3 w 2574"/>
                <a:gd name="T77" fmla="*/ 3189 h 3310"/>
                <a:gd name="T78" fmla="*/ 0 w 2574"/>
                <a:gd name="T79" fmla="*/ 3159 h 3310"/>
                <a:gd name="T80" fmla="*/ 0 w 2574"/>
                <a:gd name="T81" fmla="*/ 150 h 3310"/>
                <a:gd name="T82" fmla="*/ 3 w 2574"/>
                <a:gd name="T83" fmla="*/ 120 h 3310"/>
                <a:gd name="T84" fmla="*/ 13 w 2574"/>
                <a:gd name="T85" fmla="*/ 92 h 3310"/>
                <a:gd name="T86" fmla="*/ 26 w 2574"/>
                <a:gd name="T87" fmla="*/ 67 h 3310"/>
                <a:gd name="T88" fmla="*/ 45 w 2574"/>
                <a:gd name="T89" fmla="*/ 44 h 3310"/>
                <a:gd name="T90" fmla="*/ 67 w 2574"/>
                <a:gd name="T91" fmla="*/ 26 h 3310"/>
                <a:gd name="T92" fmla="*/ 93 w 2574"/>
                <a:gd name="T93" fmla="*/ 12 h 3310"/>
                <a:gd name="T94" fmla="*/ 121 w 2574"/>
                <a:gd name="T95" fmla="*/ 3 h 3310"/>
                <a:gd name="T96" fmla="*/ 152 w 2574"/>
                <a:gd name="T97" fmla="*/ 0 h 3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74" h="3310">
                  <a:moveTo>
                    <a:pt x="152" y="0"/>
                  </a:moveTo>
                  <a:lnTo>
                    <a:pt x="2423" y="0"/>
                  </a:lnTo>
                  <a:lnTo>
                    <a:pt x="2453" y="3"/>
                  </a:lnTo>
                  <a:lnTo>
                    <a:pt x="2481" y="12"/>
                  </a:lnTo>
                  <a:lnTo>
                    <a:pt x="2507" y="26"/>
                  </a:lnTo>
                  <a:lnTo>
                    <a:pt x="2529" y="44"/>
                  </a:lnTo>
                  <a:lnTo>
                    <a:pt x="2548" y="67"/>
                  </a:lnTo>
                  <a:lnTo>
                    <a:pt x="2562" y="92"/>
                  </a:lnTo>
                  <a:lnTo>
                    <a:pt x="2571" y="120"/>
                  </a:lnTo>
                  <a:lnTo>
                    <a:pt x="2574" y="150"/>
                  </a:lnTo>
                  <a:lnTo>
                    <a:pt x="2574" y="374"/>
                  </a:lnTo>
                  <a:lnTo>
                    <a:pt x="2272" y="896"/>
                  </a:lnTo>
                  <a:lnTo>
                    <a:pt x="2272" y="301"/>
                  </a:lnTo>
                  <a:lnTo>
                    <a:pt x="304" y="301"/>
                  </a:lnTo>
                  <a:lnTo>
                    <a:pt x="304" y="3008"/>
                  </a:lnTo>
                  <a:lnTo>
                    <a:pt x="2272" y="3008"/>
                  </a:lnTo>
                  <a:lnTo>
                    <a:pt x="2272" y="2634"/>
                  </a:lnTo>
                  <a:lnTo>
                    <a:pt x="2430" y="2530"/>
                  </a:lnTo>
                  <a:lnTo>
                    <a:pt x="2458" y="2508"/>
                  </a:lnTo>
                  <a:lnTo>
                    <a:pt x="2482" y="2483"/>
                  </a:lnTo>
                  <a:lnTo>
                    <a:pt x="2502" y="2454"/>
                  </a:lnTo>
                  <a:lnTo>
                    <a:pt x="2574" y="2330"/>
                  </a:lnTo>
                  <a:lnTo>
                    <a:pt x="2574" y="3159"/>
                  </a:lnTo>
                  <a:lnTo>
                    <a:pt x="2571" y="3189"/>
                  </a:lnTo>
                  <a:lnTo>
                    <a:pt x="2562" y="3217"/>
                  </a:lnTo>
                  <a:lnTo>
                    <a:pt x="2548" y="3243"/>
                  </a:lnTo>
                  <a:lnTo>
                    <a:pt x="2529" y="3265"/>
                  </a:lnTo>
                  <a:lnTo>
                    <a:pt x="2507" y="3284"/>
                  </a:lnTo>
                  <a:lnTo>
                    <a:pt x="2481" y="3297"/>
                  </a:lnTo>
                  <a:lnTo>
                    <a:pt x="2453" y="3307"/>
                  </a:lnTo>
                  <a:lnTo>
                    <a:pt x="2423" y="3310"/>
                  </a:lnTo>
                  <a:lnTo>
                    <a:pt x="152" y="3310"/>
                  </a:lnTo>
                  <a:lnTo>
                    <a:pt x="121" y="3307"/>
                  </a:lnTo>
                  <a:lnTo>
                    <a:pt x="93" y="3297"/>
                  </a:lnTo>
                  <a:lnTo>
                    <a:pt x="67" y="3284"/>
                  </a:lnTo>
                  <a:lnTo>
                    <a:pt x="45" y="3265"/>
                  </a:lnTo>
                  <a:lnTo>
                    <a:pt x="26" y="3243"/>
                  </a:lnTo>
                  <a:lnTo>
                    <a:pt x="13" y="3217"/>
                  </a:lnTo>
                  <a:lnTo>
                    <a:pt x="3" y="3189"/>
                  </a:lnTo>
                  <a:lnTo>
                    <a:pt x="0" y="3159"/>
                  </a:lnTo>
                  <a:lnTo>
                    <a:pt x="0" y="150"/>
                  </a:lnTo>
                  <a:lnTo>
                    <a:pt x="3" y="120"/>
                  </a:lnTo>
                  <a:lnTo>
                    <a:pt x="13" y="92"/>
                  </a:lnTo>
                  <a:lnTo>
                    <a:pt x="26" y="67"/>
                  </a:lnTo>
                  <a:lnTo>
                    <a:pt x="45" y="44"/>
                  </a:lnTo>
                  <a:lnTo>
                    <a:pt x="67" y="26"/>
                  </a:lnTo>
                  <a:lnTo>
                    <a:pt x="93" y="12"/>
                  </a:lnTo>
                  <a:lnTo>
                    <a:pt x="121" y="3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reeform 58">
              <a:extLst>
                <a:ext uri="{FF2B5EF4-FFF2-40B4-BE49-F238E27FC236}">
                  <a16:creationId xmlns:a16="http://schemas.microsoft.com/office/drawing/2014/main" id="{DCFBBD5B-CC86-4520-8AAC-489E5E2AB8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6000" y="3575051"/>
              <a:ext cx="228600" cy="341313"/>
            </a:xfrm>
            <a:custGeom>
              <a:avLst/>
              <a:gdLst>
                <a:gd name="T0" fmla="*/ 131 w 1591"/>
                <a:gd name="T1" fmla="*/ 1996 h 2370"/>
                <a:gd name="T2" fmla="*/ 223 w 1591"/>
                <a:gd name="T3" fmla="*/ 2040 h 2370"/>
                <a:gd name="T4" fmla="*/ 308 w 1591"/>
                <a:gd name="T5" fmla="*/ 2097 h 2370"/>
                <a:gd name="T6" fmla="*/ 439 w 1591"/>
                <a:gd name="T7" fmla="*/ 1980 h 2370"/>
                <a:gd name="T8" fmla="*/ 389 w 1591"/>
                <a:gd name="T9" fmla="*/ 1934 h 2370"/>
                <a:gd name="T10" fmla="*/ 314 w 1591"/>
                <a:gd name="T11" fmla="*/ 1883 h 2370"/>
                <a:gd name="T12" fmla="*/ 245 w 1591"/>
                <a:gd name="T13" fmla="*/ 1849 h 2370"/>
                <a:gd name="T14" fmla="*/ 187 w 1591"/>
                <a:gd name="T15" fmla="*/ 1829 h 2370"/>
                <a:gd name="T16" fmla="*/ 141 w 1591"/>
                <a:gd name="T17" fmla="*/ 1820 h 2370"/>
                <a:gd name="T18" fmla="*/ 1118 w 1591"/>
                <a:gd name="T19" fmla="*/ 0 h 2370"/>
                <a:gd name="T20" fmla="*/ 1173 w 1591"/>
                <a:gd name="T21" fmla="*/ 7 h 2370"/>
                <a:gd name="T22" fmla="*/ 1240 w 1591"/>
                <a:gd name="T23" fmla="*/ 25 h 2370"/>
                <a:gd name="T24" fmla="*/ 1319 w 1591"/>
                <a:gd name="T25" fmla="*/ 57 h 2370"/>
                <a:gd name="T26" fmla="*/ 1407 w 1591"/>
                <a:gd name="T27" fmla="*/ 108 h 2370"/>
                <a:gd name="T28" fmla="*/ 1478 w 1591"/>
                <a:gd name="T29" fmla="*/ 163 h 2370"/>
                <a:gd name="T30" fmla="*/ 1528 w 1591"/>
                <a:gd name="T31" fmla="*/ 215 h 2370"/>
                <a:gd name="T32" fmla="*/ 1561 w 1591"/>
                <a:gd name="T33" fmla="*/ 261 h 2370"/>
                <a:gd name="T34" fmla="*/ 1580 w 1591"/>
                <a:gd name="T35" fmla="*/ 297 h 2370"/>
                <a:gd name="T36" fmla="*/ 1588 w 1591"/>
                <a:gd name="T37" fmla="*/ 320 h 2370"/>
                <a:gd name="T38" fmla="*/ 1591 w 1591"/>
                <a:gd name="T39" fmla="*/ 344 h 2370"/>
                <a:gd name="T40" fmla="*/ 1581 w 1591"/>
                <a:gd name="T41" fmla="*/ 379 h 2370"/>
                <a:gd name="T42" fmla="*/ 625 w 1591"/>
                <a:gd name="T43" fmla="*/ 2021 h 2370"/>
                <a:gd name="T44" fmla="*/ 116 w 1591"/>
                <a:gd name="T45" fmla="*/ 2357 h 2370"/>
                <a:gd name="T46" fmla="*/ 77 w 1591"/>
                <a:gd name="T47" fmla="*/ 2370 h 2370"/>
                <a:gd name="T48" fmla="*/ 36 w 1591"/>
                <a:gd name="T49" fmla="*/ 2359 h 2370"/>
                <a:gd name="T50" fmla="*/ 12 w 1591"/>
                <a:gd name="T51" fmla="*/ 2338 h 2370"/>
                <a:gd name="T52" fmla="*/ 0 w 1591"/>
                <a:gd name="T53" fmla="*/ 2306 h 2370"/>
                <a:gd name="T54" fmla="*/ 34 w 1591"/>
                <a:gd name="T55" fmla="*/ 1702 h 2370"/>
                <a:gd name="T56" fmla="*/ 45 w 1591"/>
                <a:gd name="T57" fmla="*/ 1670 h 2370"/>
                <a:gd name="T58" fmla="*/ 1002 w 1591"/>
                <a:gd name="T59" fmla="*/ 27 h 2370"/>
                <a:gd name="T60" fmla="*/ 1034 w 1591"/>
                <a:gd name="T61" fmla="*/ 7 h 2370"/>
                <a:gd name="T62" fmla="*/ 1048 w 1591"/>
                <a:gd name="T63" fmla="*/ 4 h 2370"/>
                <a:gd name="T64" fmla="*/ 1076 w 1591"/>
                <a:gd name="T65" fmla="*/ 0 h 2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1" h="2370">
                  <a:moveTo>
                    <a:pt x="141" y="1820"/>
                  </a:moveTo>
                  <a:lnTo>
                    <a:pt x="131" y="1996"/>
                  </a:lnTo>
                  <a:lnTo>
                    <a:pt x="177" y="2016"/>
                  </a:lnTo>
                  <a:lnTo>
                    <a:pt x="223" y="2040"/>
                  </a:lnTo>
                  <a:lnTo>
                    <a:pt x="267" y="2067"/>
                  </a:lnTo>
                  <a:lnTo>
                    <a:pt x="308" y="2097"/>
                  </a:lnTo>
                  <a:lnTo>
                    <a:pt x="455" y="2000"/>
                  </a:lnTo>
                  <a:lnTo>
                    <a:pt x="439" y="1980"/>
                  </a:lnTo>
                  <a:lnTo>
                    <a:pt x="417" y="1958"/>
                  </a:lnTo>
                  <a:lnTo>
                    <a:pt x="389" y="1934"/>
                  </a:lnTo>
                  <a:lnTo>
                    <a:pt x="355" y="1909"/>
                  </a:lnTo>
                  <a:lnTo>
                    <a:pt x="314" y="1883"/>
                  </a:lnTo>
                  <a:lnTo>
                    <a:pt x="278" y="1864"/>
                  </a:lnTo>
                  <a:lnTo>
                    <a:pt x="245" y="1849"/>
                  </a:lnTo>
                  <a:lnTo>
                    <a:pt x="214" y="1837"/>
                  </a:lnTo>
                  <a:lnTo>
                    <a:pt x="187" y="1829"/>
                  </a:lnTo>
                  <a:lnTo>
                    <a:pt x="163" y="1824"/>
                  </a:lnTo>
                  <a:lnTo>
                    <a:pt x="141" y="1820"/>
                  </a:lnTo>
                  <a:close/>
                  <a:moveTo>
                    <a:pt x="1095" y="0"/>
                  </a:moveTo>
                  <a:lnTo>
                    <a:pt x="1118" y="0"/>
                  </a:lnTo>
                  <a:lnTo>
                    <a:pt x="1144" y="2"/>
                  </a:lnTo>
                  <a:lnTo>
                    <a:pt x="1173" y="7"/>
                  </a:lnTo>
                  <a:lnTo>
                    <a:pt x="1205" y="14"/>
                  </a:lnTo>
                  <a:lnTo>
                    <a:pt x="1240" y="25"/>
                  </a:lnTo>
                  <a:lnTo>
                    <a:pt x="1278" y="39"/>
                  </a:lnTo>
                  <a:lnTo>
                    <a:pt x="1319" y="57"/>
                  </a:lnTo>
                  <a:lnTo>
                    <a:pt x="1362" y="81"/>
                  </a:lnTo>
                  <a:lnTo>
                    <a:pt x="1407" y="108"/>
                  </a:lnTo>
                  <a:lnTo>
                    <a:pt x="1446" y="136"/>
                  </a:lnTo>
                  <a:lnTo>
                    <a:pt x="1478" y="163"/>
                  </a:lnTo>
                  <a:lnTo>
                    <a:pt x="1505" y="190"/>
                  </a:lnTo>
                  <a:lnTo>
                    <a:pt x="1528" y="215"/>
                  </a:lnTo>
                  <a:lnTo>
                    <a:pt x="1546" y="239"/>
                  </a:lnTo>
                  <a:lnTo>
                    <a:pt x="1561" y="261"/>
                  </a:lnTo>
                  <a:lnTo>
                    <a:pt x="1571" y="280"/>
                  </a:lnTo>
                  <a:lnTo>
                    <a:pt x="1580" y="297"/>
                  </a:lnTo>
                  <a:lnTo>
                    <a:pt x="1585" y="311"/>
                  </a:lnTo>
                  <a:lnTo>
                    <a:pt x="1588" y="320"/>
                  </a:lnTo>
                  <a:lnTo>
                    <a:pt x="1589" y="325"/>
                  </a:lnTo>
                  <a:lnTo>
                    <a:pt x="1591" y="344"/>
                  </a:lnTo>
                  <a:lnTo>
                    <a:pt x="1588" y="363"/>
                  </a:lnTo>
                  <a:lnTo>
                    <a:pt x="1581" y="379"/>
                  </a:lnTo>
                  <a:lnTo>
                    <a:pt x="634" y="2008"/>
                  </a:lnTo>
                  <a:lnTo>
                    <a:pt x="625" y="2021"/>
                  </a:lnTo>
                  <a:lnTo>
                    <a:pt x="611" y="2033"/>
                  </a:lnTo>
                  <a:lnTo>
                    <a:pt x="116" y="2357"/>
                  </a:lnTo>
                  <a:lnTo>
                    <a:pt x="97" y="2367"/>
                  </a:lnTo>
                  <a:lnTo>
                    <a:pt x="77" y="2370"/>
                  </a:lnTo>
                  <a:lnTo>
                    <a:pt x="56" y="2368"/>
                  </a:lnTo>
                  <a:lnTo>
                    <a:pt x="36" y="2359"/>
                  </a:lnTo>
                  <a:lnTo>
                    <a:pt x="23" y="2350"/>
                  </a:lnTo>
                  <a:lnTo>
                    <a:pt x="12" y="2338"/>
                  </a:lnTo>
                  <a:lnTo>
                    <a:pt x="5" y="2323"/>
                  </a:lnTo>
                  <a:lnTo>
                    <a:pt x="0" y="2306"/>
                  </a:lnTo>
                  <a:lnTo>
                    <a:pt x="0" y="2290"/>
                  </a:lnTo>
                  <a:lnTo>
                    <a:pt x="34" y="1702"/>
                  </a:lnTo>
                  <a:lnTo>
                    <a:pt x="38" y="1685"/>
                  </a:lnTo>
                  <a:lnTo>
                    <a:pt x="45" y="1670"/>
                  </a:lnTo>
                  <a:lnTo>
                    <a:pt x="991" y="41"/>
                  </a:lnTo>
                  <a:lnTo>
                    <a:pt x="1002" y="27"/>
                  </a:lnTo>
                  <a:lnTo>
                    <a:pt x="1016" y="15"/>
                  </a:lnTo>
                  <a:lnTo>
                    <a:pt x="1034" y="7"/>
                  </a:lnTo>
                  <a:lnTo>
                    <a:pt x="1038" y="6"/>
                  </a:lnTo>
                  <a:lnTo>
                    <a:pt x="1048" y="4"/>
                  </a:lnTo>
                  <a:lnTo>
                    <a:pt x="1060" y="2"/>
                  </a:lnTo>
                  <a:lnTo>
                    <a:pt x="1076" y="0"/>
                  </a:lnTo>
                  <a:lnTo>
                    <a:pt x="10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Freeform 59">
              <a:extLst>
                <a:ext uri="{FF2B5EF4-FFF2-40B4-BE49-F238E27FC236}">
                  <a16:creationId xmlns:a16="http://schemas.microsoft.com/office/drawing/2014/main" id="{D350CFED-4444-440E-A807-18B42E1C4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3849688"/>
              <a:ext cx="166688" cy="84138"/>
            </a:xfrm>
            <a:custGeom>
              <a:avLst/>
              <a:gdLst>
                <a:gd name="T0" fmla="*/ 557 w 1155"/>
                <a:gd name="T1" fmla="*/ 5 h 591"/>
                <a:gd name="T2" fmla="*/ 583 w 1155"/>
                <a:gd name="T3" fmla="*/ 28 h 591"/>
                <a:gd name="T4" fmla="*/ 591 w 1155"/>
                <a:gd name="T5" fmla="*/ 111 h 591"/>
                <a:gd name="T6" fmla="*/ 560 w 1155"/>
                <a:gd name="T7" fmla="*/ 199 h 591"/>
                <a:gd name="T8" fmla="*/ 569 w 1155"/>
                <a:gd name="T9" fmla="*/ 242 h 591"/>
                <a:gd name="T10" fmla="*/ 587 w 1155"/>
                <a:gd name="T11" fmla="*/ 270 h 591"/>
                <a:gd name="T12" fmla="*/ 637 w 1155"/>
                <a:gd name="T13" fmla="*/ 278 h 591"/>
                <a:gd name="T14" fmla="*/ 681 w 1155"/>
                <a:gd name="T15" fmla="*/ 323 h 591"/>
                <a:gd name="T16" fmla="*/ 693 w 1155"/>
                <a:gd name="T17" fmla="*/ 357 h 591"/>
                <a:gd name="T18" fmla="*/ 847 w 1155"/>
                <a:gd name="T19" fmla="*/ 351 h 591"/>
                <a:gd name="T20" fmla="*/ 996 w 1155"/>
                <a:gd name="T21" fmla="*/ 366 h 591"/>
                <a:gd name="T22" fmla="*/ 1118 w 1155"/>
                <a:gd name="T23" fmla="*/ 373 h 591"/>
                <a:gd name="T24" fmla="*/ 1149 w 1155"/>
                <a:gd name="T25" fmla="*/ 400 h 591"/>
                <a:gd name="T26" fmla="*/ 1154 w 1155"/>
                <a:gd name="T27" fmla="*/ 441 h 591"/>
                <a:gd name="T28" fmla="*/ 1131 w 1155"/>
                <a:gd name="T29" fmla="*/ 475 h 591"/>
                <a:gd name="T30" fmla="*/ 1066 w 1155"/>
                <a:gd name="T31" fmla="*/ 482 h 591"/>
                <a:gd name="T32" fmla="*/ 957 w 1155"/>
                <a:gd name="T33" fmla="*/ 467 h 591"/>
                <a:gd name="T34" fmla="*/ 843 w 1155"/>
                <a:gd name="T35" fmla="*/ 452 h 591"/>
                <a:gd name="T36" fmla="*/ 738 w 1155"/>
                <a:gd name="T37" fmla="*/ 461 h 591"/>
                <a:gd name="T38" fmla="*/ 679 w 1155"/>
                <a:gd name="T39" fmla="*/ 486 h 591"/>
                <a:gd name="T40" fmla="*/ 636 w 1155"/>
                <a:gd name="T41" fmla="*/ 492 h 591"/>
                <a:gd name="T42" fmla="*/ 603 w 1155"/>
                <a:gd name="T43" fmla="*/ 477 h 591"/>
                <a:gd name="T44" fmla="*/ 576 w 1155"/>
                <a:gd name="T45" fmla="*/ 454 h 591"/>
                <a:gd name="T46" fmla="*/ 571 w 1155"/>
                <a:gd name="T47" fmla="*/ 407 h 591"/>
                <a:gd name="T48" fmla="*/ 537 w 1155"/>
                <a:gd name="T49" fmla="*/ 457 h 591"/>
                <a:gd name="T50" fmla="*/ 495 w 1155"/>
                <a:gd name="T51" fmla="*/ 471 h 591"/>
                <a:gd name="T52" fmla="*/ 455 w 1155"/>
                <a:gd name="T53" fmla="*/ 456 h 591"/>
                <a:gd name="T54" fmla="*/ 439 w 1155"/>
                <a:gd name="T55" fmla="*/ 419 h 591"/>
                <a:gd name="T56" fmla="*/ 450 w 1155"/>
                <a:gd name="T57" fmla="*/ 390 h 591"/>
                <a:gd name="T58" fmla="*/ 458 w 1155"/>
                <a:gd name="T59" fmla="*/ 369 h 591"/>
                <a:gd name="T60" fmla="*/ 422 w 1155"/>
                <a:gd name="T61" fmla="*/ 404 h 591"/>
                <a:gd name="T62" fmla="*/ 379 w 1155"/>
                <a:gd name="T63" fmla="*/ 428 h 591"/>
                <a:gd name="T64" fmla="*/ 335 w 1155"/>
                <a:gd name="T65" fmla="*/ 417 h 591"/>
                <a:gd name="T66" fmla="*/ 314 w 1155"/>
                <a:gd name="T67" fmla="*/ 379 h 591"/>
                <a:gd name="T68" fmla="*/ 364 w 1155"/>
                <a:gd name="T69" fmla="*/ 288 h 591"/>
                <a:gd name="T70" fmla="*/ 252 w 1155"/>
                <a:gd name="T71" fmla="*/ 393 h 591"/>
                <a:gd name="T72" fmla="*/ 96 w 1155"/>
                <a:gd name="T73" fmla="*/ 581 h 591"/>
                <a:gd name="T74" fmla="*/ 49 w 1155"/>
                <a:gd name="T75" fmla="*/ 590 h 591"/>
                <a:gd name="T76" fmla="*/ 9 w 1155"/>
                <a:gd name="T77" fmla="*/ 569 h 591"/>
                <a:gd name="T78" fmla="*/ 2 w 1155"/>
                <a:gd name="T79" fmla="*/ 527 h 591"/>
                <a:gd name="T80" fmla="*/ 138 w 1155"/>
                <a:gd name="T81" fmla="*/ 351 h 591"/>
                <a:gd name="T82" fmla="*/ 344 w 1155"/>
                <a:gd name="T83" fmla="*/ 123 h 591"/>
                <a:gd name="T84" fmla="*/ 398 w 1155"/>
                <a:gd name="T85" fmla="*/ 70 h 591"/>
                <a:gd name="T86" fmla="*/ 462 w 1155"/>
                <a:gd name="T87" fmla="*/ 20 h 591"/>
                <a:gd name="T88" fmla="*/ 534 w 1155"/>
                <a:gd name="T89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55" h="591">
                  <a:moveTo>
                    <a:pt x="534" y="0"/>
                  </a:moveTo>
                  <a:lnTo>
                    <a:pt x="545" y="2"/>
                  </a:lnTo>
                  <a:lnTo>
                    <a:pt x="557" y="5"/>
                  </a:lnTo>
                  <a:lnTo>
                    <a:pt x="567" y="10"/>
                  </a:lnTo>
                  <a:lnTo>
                    <a:pt x="576" y="18"/>
                  </a:lnTo>
                  <a:lnTo>
                    <a:pt x="583" y="28"/>
                  </a:lnTo>
                  <a:lnTo>
                    <a:pt x="591" y="54"/>
                  </a:lnTo>
                  <a:lnTo>
                    <a:pt x="593" y="82"/>
                  </a:lnTo>
                  <a:lnTo>
                    <a:pt x="591" y="111"/>
                  </a:lnTo>
                  <a:lnTo>
                    <a:pt x="584" y="140"/>
                  </a:lnTo>
                  <a:lnTo>
                    <a:pt x="573" y="170"/>
                  </a:lnTo>
                  <a:lnTo>
                    <a:pt x="560" y="199"/>
                  </a:lnTo>
                  <a:lnTo>
                    <a:pt x="543" y="230"/>
                  </a:lnTo>
                  <a:lnTo>
                    <a:pt x="557" y="235"/>
                  </a:lnTo>
                  <a:lnTo>
                    <a:pt x="569" y="242"/>
                  </a:lnTo>
                  <a:lnTo>
                    <a:pt x="579" y="254"/>
                  </a:lnTo>
                  <a:lnTo>
                    <a:pt x="583" y="263"/>
                  </a:lnTo>
                  <a:lnTo>
                    <a:pt x="587" y="270"/>
                  </a:lnTo>
                  <a:lnTo>
                    <a:pt x="604" y="269"/>
                  </a:lnTo>
                  <a:lnTo>
                    <a:pt x="620" y="272"/>
                  </a:lnTo>
                  <a:lnTo>
                    <a:pt x="637" y="278"/>
                  </a:lnTo>
                  <a:lnTo>
                    <a:pt x="653" y="289"/>
                  </a:lnTo>
                  <a:lnTo>
                    <a:pt x="668" y="303"/>
                  </a:lnTo>
                  <a:lnTo>
                    <a:pt x="681" y="323"/>
                  </a:lnTo>
                  <a:lnTo>
                    <a:pt x="689" y="338"/>
                  </a:lnTo>
                  <a:lnTo>
                    <a:pt x="692" y="349"/>
                  </a:lnTo>
                  <a:lnTo>
                    <a:pt x="693" y="357"/>
                  </a:lnTo>
                  <a:lnTo>
                    <a:pt x="746" y="351"/>
                  </a:lnTo>
                  <a:lnTo>
                    <a:pt x="797" y="350"/>
                  </a:lnTo>
                  <a:lnTo>
                    <a:pt x="847" y="351"/>
                  </a:lnTo>
                  <a:lnTo>
                    <a:pt x="897" y="355"/>
                  </a:lnTo>
                  <a:lnTo>
                    <a:pt x="946" y="361"/>
                  </a:lnTo>
                  <a:lnTo>
                    <a:pt x="996" y="366"/>
                  </a:lnTo>
                  <a:lnTo>
                    <a:pt x="1048" y="369"/>
                  </a:lnTo>
                  <a:lnTo>
                    <a:pt x="1101" y="371"/>
                  </a:lnTo>
                  <a:lnTo>
                    <a:pt x="1118" y="373"/>
                  </a:lnTo>
                  <a:lnTo>
                    <a:pt x="1131" y="379"/>
                  </a:lnTo>
                  <a:lnTo>
                    <a:pt x="1142" y="389"/>
                  </a:lnTo>
                  <a:lnTo>
                    <a:pt x="1149" y="400"/>
                  </a:lnTo>
                  <a:lnTo>
                    <a:pt x="1154" y="413"/>
                  </a:lnTo>
                  <a:lnTo>
                    <a:pt x="1155" y="427"/>
                  </a:lnTo>
                  <a:lnTo>
                    <a:pt x="1154" y="441"/>
                  </a:lnTo>
                  <a:lnTo>
                    <a:pt x="1149" y="454"/>
                  </a:lnTo>
                  <a:lnTo>
                    <a:pt x="1142" y="466"/>
                  </a:lnTo>
                  <a:lnTo>
                    <a:pt x="1131" y="475"/>
                  </a:lnTo>
                  <a:lnTo>
                    <a:pt x="1118" y="481"/>
                  </a:lnTo>
                  <a:lnTo>
                    <a:pt x="1101" y="483"/>
                  </a:lnTo>
                  <a:lnTo>
                    <a:pt x="1066" y="482"/>
                  </a:lnTo>
                  <a:lnTo>
                    <a:pt x="1031" y="478"/>
                  </a:lnTo>
                  <a:lnTo>
                    <a:pt x="993" y="473"/>
                  </a:lnTo>
                  <a:lnTo>
                    <a:pt x="957" y="467"/>
                  </a:lnTo>
                  <a:lnTo>
                    <a:pt x="919" y="460"/>
                  </a:lnTo>
                  <a:lnTo>
                    <a:pt x="881" y="455"/>
                  </a:lnTo>
                  <a:lnTo>
                    <a:pt x="843" y="452"/>
                  </a:lnTo>
                  <a:lnTo>
                    <a:pt x="807" y="451"/>
                  </a:lnTo>
                  <a:lnTo>
                    <a:pt x="771" y="454"/>
                  </a:lnTo>
                  <a:lnTo>
                    <a:pt x="738" y="461"/>
                  </a:lnTo>
                  <a:lnTo>
                    <a:pt x="705" y="474"/>
                  </a:lnTo>
                  <a:lnTo>
                    <a:pt x="693" y="480"/>
                  </a:lnTo>
                  <a:lnTo>
                    <a:pt x="679" y="486"/>
                  </a:lnTo>
                  <a:lnTo>
                    <a:pt x="664" y="492"/>
                  </a:lnTo>
                  <a:lnTo>
                    <a:pt x="651" y="494"/>
                  </a:lnTo>
                  <a:lnTo>
                    <a:pt x="636" y="492"/>
                  </a:lnTo>
                  <a:lnTo>
                    <a:pt x="626" y="487"/>
                  </a:lnTo>
                  <a:lnTo>
                    <a:pt x="614" y="482"/>
                  </a:lnTo>
                  <a:lnTo>
                    <a:pt x="603" y="477"/>
                  </a:lnTo>
                  <a:lnTo>
                    <a:pt x="592" y="471"/>
                  </a:lnTo>
                  <a:lnTo>
                    <a:pt x="584" y="464"/>
                  </a:lnTo>
                  <a:lnTo>
                    <a:pt x="576" y="454"/>
                  </a:lnTo>
                  <a:lnTo>
                    <a:pt x="572" y="442"/>
                  </a:lnTo>
                  <a:lnTo>
                    <a:pt x="571" y="423"/>
                  </a:lnTo>
                  <a:lnTo>
                    <a:pt x="571" y="407"/>
                  </a:lnTo>
                  <a:lnTo>
                    <a:pt x="560" y="427"/>
                  </a:lnTo>
                  <a:lnTo>
                    <a:pt x="547" y="446"/>
                  </a:lnTo>
                  <a:lnTo>
                    <a:pt x="537" y="457"/>
                  </a:lnTo>
                  <a:lnTo>
                    <a:pt x="524" y="466"/>
                  </a:lnTo>
                  <a:lnTo>
                    <a:pt x="509" y="470"/>
                  </a:lnTo>
                  <a:lnTo>
                    <a:pt x="495" y="471"/>
                  </a:lnTo>
                  <a:lnTo>
                    <a:pt x="480" y="469"/>
                  </a:lnTo>
                  <a:lnTo>
                    <a:pt x="467" y="464"/>
                  </a:lnTo>
                  <a:lnTo>
                    <a:pt x="455" y="456"/>
                  </a:lnTo>
                  <a:lnTo>
                    <a:pt x="446" y="446"/>
                  </a:lnTo>
                  <a:lnTo>
                    <a:pt x="440" y="433"/>
                  </a:lnTo>
                  <a:lnTo>
                    <a:pt x="439" y="419"/>
                  </a:lnTo>
                  <a:lnTo>
                    <a:pt x="444" y="402"/>
                  </a:lnTo>
                  <a:lnTo>
                    <a:pt x="447" y="396"/>
                  </a:lnTo>
                  <a:lnTo>
                    <a:pt x="450" y="390"/>
                  </a:lnTo>
                  <a:lnTo>
                    <a:pt x="450" y="390"/>
                  </a:lnTo>
                  <a:lnTo>
                    <a:pt x="449" y="390"/>
                  </a:lnTo>
                  <a:lnTo>
                    <a:pt x="458" y="369"/>
                  </a:lnTo>
                  <a:lnTo>
                    <a:pt x="445" y="378"/>
                  </a:lnTo>
                  <a:lnTo>
                    <a:pt x="432" y="390"/>
                  </a:lnTo>
                  <a:lnTo>
                    <a:pt x="422" y="404"/>
                  </a:lnTo>
                  <a:lnTo>
                    <a:pt x="409" y="417"/>
                  </a:lnTo>
                  <a:lnTo>
                    <a:pt x="394" y="425"/>
                  </a:lnTo>
                  <a:lnTo>
                    <a:pt x="379" y="428"/>
                  </a:lnTo>
                  <a:lnTo>
                    <a:pt x="363" y="428"/>
                  </a:lnTo>
                  <a:lnTo>
                    <a:pt x="348" y="424"/>
                  </a:lnTo>
                  <a:lnTo>
                    <a:pt x="335" y="417"/>
                  </a:lnTo>
                  <a:lnTo>
                    <a:pt x="324" y="406"/>
                  </a:lnTo>
                  <a:lnTo>
                    <a:pt x="317" y="394"/>
                  </a:lnTo>
                  <a:lnTo>
                    <a:pt x="314" y="379"/>
                  </a:lnTo>
                  <a:lnTo>
                    <a:pt x="316" y="364"/>
                  </a:lnTo>
                  <a:lnTo>
                    <a:pt x="323" y="347"/>
                  </a:lnTo>
                  <a:lnTo>
                    <a:pt x="364" y="288"/>
                  </a:lnTo>
                  <a:lnTo>
                    <a:pt x="404" y="226"/>
                  </a:lnTo>
                  <a:lnTo>
                    <a:pt x="326" y="309"/>
                  </a:lnTo>
                  <a:lnTo>
                    <a:pt x="252" y="393"/>
                  </a:lnTo>
                  <a:lnTo>
                    <a:pt x="179" y="480"/>
                  </a:lnTo>
                  <a:lnTo>
                    <a:pt x="108" y="569"/>
                  </a:lnTo>
                  <a:lnTo>
                    <a:pt x="96" y="581"/>
                  </a:lnTo>
                  <a:lnTo>
                    <a:pt x="80" y="588"/>
                  </a:lnTo>
                  <a:lnTo>
                    <a:pt x="65" y="591"/>
                  </a:lnTo>
                  <a:lnTo>
                    <a:pt x="49" y="590"/>
                  </a:lnTo>
                  <a:lnTo>
                    <a:pt x="33" y="586"/>
                  </a:lnTo>
                  <a:lnTo>
                    <a:pt x="21" y="579"/>
                  </a:lnTo>
                  <a:lnTo>
                    <a:pt x="9" y="569"/>
                  </a:lnTo>
                  <a:lnTo>
                    <a:pt x="2" y="556"/>
                  </a:lnTo>
                  <a:lnTo>
                    <a:pt x="0" y="542"/>
                  </a:lnTo>
                  <a:lnTo>
                    <a:pt x="2" y="527"/>
                  </a:lnTo>
                  <a:lnTo>
                    <a:pt x="11" y="511"/>
                  </a:lnTo>
                  <a:lnTo>
                    <a:pt x="74" y="431"/>
                  </a:lnTo>
                  <a:lnTo>
                    <a:pt x="138" y="351"/>
                  </a:lnTo>
                  <a:lnTo>
                    <a:pt x="204" y="273"/>
                  </a:lnTo>
                  <a:lnTo>
                    <a:pt x="273" y="196"/>
                  </a:lnTo>
                  <a:lnTo>
                    <a:pt x="344" y="123"/>
                  </a:lnTo>
                  <a:lnTo>
                    <a:pt x="361" y="107"/>
                  </a:lnTo>
                  <a:lnTo>
                    <a:pt x="380" y="89"/>
                  </a:lnTo>
                  <a:lnTo>
                    <a:pt x="398" y="70"/>
                  </a:lnTo>
                  <a:lnTo>
                    <a:pt x="418" y="52"/>
                  </a:lnTo>
                  <a:lnTo>
                    <a:pt x="439" y="35"/>
                  </a:lnTo>
                  <a:lnTo>
                    <a:pt x="462" y="20"/>
                  </a:lnTo>
                  <a:lnTo>
                    <a:pt x="485" y="9"/>
                  </a:lnTo>
                  <a:lnTo>
                    <a:pt x="509" y="2"/>
                  </a:lnTo>
                  <a:lnTo>
                    <a:pt x="5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Group 67">
            <a:extLst>
              <a:ext uri="{FF2B5EF4-FFF2-40B4-BE49-F238E27FC236}">
                <a16:creationId xmlns:a16="http://schemas.microsoft.com/office/drawing/2014/main" id="{CC8CAF81-B716-4258-97D7-D1C7BF8C297E}"/>
              </a:ext>
            </a:extLst>
          </p:cNvPr>
          <p:cNvGrpSpPr/>
          <p:nvPr/>
        </p:nvGrpSpPr>
        <p:grpSpPr>
          <a:xfrm>
            <a:off x="5087888" y="5185338"/>
            <a:ext cx="482376" cy="463720"/>
            <a:chOff x="4967288" y="5026025"/>
            <a:chExt cx="574676" cy="552451"/>
          </a:xfrm>
          <a:solidFill>
            <a:schemeClr val="bg1"/>
          </a:solidFill>
        </p:grpSpPr>
        <p:sp>
          <p:nvSpPr>
            <p:cNvPr id="52" name="Freeform 64">
              <a:extLst>
                <a:ext uri="{FF2B5EF4-FFF2-40B4-BE49-F238E27FC236}">
                  <a16:creationId xmlns:a16="http://schemas.microsoft.com/office/drawing/2014/main" id="{78C5A908-29DB-4924-8F6D-3AF971A96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38" y="5100638"/>
              <a:ext cx="131763" cy="128588"/>
            </a:xfrm>
            <a:custGeom>
              <a:avLst/>
              <a:gdLst>
                <a:gd name="T0" fmla="*/ 327 w 833"/>
                <a:gd name="T1" fmla="*/ 0 h 811"/>
                <a:gd name="T2" fmla="*/ 372 w 833"/>
                <a:gd name="T3" fmla="*/ 3 h 811"/>
                <a:gd name="T4" fmla="*/ 414 w 833"/>
                <a:gd name="T5" fmla="*/ 12 h 811"/>
                <a:gd name="T6" fmla="*/ 454 w 833"/>
                <a:gd name="T7" fmla="*/ 25 h 811"/>
                <a:gd name="T8" fmla="*/ 492 w 833"/>
                <a:gd name="T9" fmla="*/ 44 h 811"/>
                <a:gd name="T10" fmla="*/ 527 w 833"/>
                <a:gd name="T11" fmla="*/ 68 h 811"/>
                <a:gd name="T12" fmla="*/ 558 w 833"/>
                <a:gd name="T13" fmla="*/ 95 h 811"/>
                <a:gd name="T14" fmla="*/ 586 w 833"/>
                <a:gd name="T15" fmla="*/ 127 h 811"/>
                <a:gd name="T16" fmla="*/ 609 w 833"/>
                <a:gd name="T17" fmla="*/ 162 h 811"/>
                <a:gd name="T18" fmla="*/ 628 w 833"/>
                <a:gd name="T19" fmla="*/ 200 h 811"/>
                <a:gd name="T20" fmla="*/ 642 w 833"/>
                <a:gd name="T21" fmla="*/ 239 h 811"/>
                <a:gd name="T22" fmla="*/ 651 w 833"/>
                <a:gd name="T23" fmla="*/ 283 h 811"/>
                <a:gd name="T24" fmla="*/ 654 w 833"/>
                <a:gd name="T25" fmla="*/ 327 h 811"/>
                <a:gd name="T26" fmla="*/ 651 w 833"/>
                <a:gd name="T27" fmla="*/ 369 h 811"/>
                <a:gd name="T28" fmla="*/ 642 w 833"/>
                <a:gd name="T29" fmla="*/ 409 h 811"/>
                <a:gd name="T30" fmla="*/ 629 w 833"/>
                <a:gd name="T31" fmla="*/ 447 h 811"/>
                <a:gd name="T32" fmla="*/ 612 w 833"/>
                <a:gd name="T33" fmla="*/ 483 h 811"/>
                <a:gd name="T34" fmla="*/ 833 w 833"/>
                <a:gd name="T35" fmla="*/ 692 h 811"/>
                <a:gd name="T36" fmla="*/ 792 w 833"/>
                <a:gd name="T37" fmla="*/ 729 h 811"/>
                <a:gd name="T38" fmla="*/ 754 w 833"/>
                <a:gd name="T39" fmla="*/ 768 h 811"/>
                <a:gd name="T40" fmla="*/ 720 w 833"/>
                <a:gd name="T41" fmla="*/ 811 h 811"/>
                <a:gd name="T42" fmla="*/ 499 w 833"/>
                <a:gd name="T43" fmla="*/ 603 h 811"/>
                <a:gd name="T44" fmla="*/ 461 w 833"/>
                <a:gd name="T45" fmla="*/ 624 h 811"/>
                <a:gd name="T46" fmla="*/ 418 w 833"/>
                <a:gd name="T47" fmla="*/ 640 h 811"/>
                <a:gd name="T48" fmla="*/ 374 w 833"/>
                <a:gd name="T49" fmla="*/ 650 h 811"/>
                <a:gd name="T50" fmla="*/ 327 w 833"/>
                <a:gd name="T51" fmla="*/ 653 h 811"/>
                <a:gd name="T52" fmla="*/ 283 w 833"/>
                <a:gd name="T53" fmla="*/ 651 h 811"/>
                <a:gd name="T54" fmla="*/ 240 w 833"/>
                <a:gd name="T55" fmla="*/ 642 h 811"/>
                <a:gd name="T56" fmla="*/ 200 w 833"/>
                <a:gd name="T57" fmla="*/ 628 h 811"/>
                <a:gd name="T58" fmla="*/ 162 w 833"/>
                <a:gd name="T59" fmla="*/ 609 h 811"/>
                <a:gd name="T60" fmla="*/ 127 w 833"/>
                <a:gd name="T61" fmla="*/ 585 h 811"/>
                <a:gd name="T62" fmla="*/ 96 w 833"/>
                <a:gd name="T63" fmla="*/ 558 h 811"/>
                <a:gd name="T64" fmla="*/ 68 w 833"/>
                <a:gd name="T65" fmla="*/ 527 h 811"/>
                <a:gd name="T66" fmla="*/ 45 w 833"/>
                <a:gd name="T67" fmla="*/ 491 h 811"/>
                <a:gd name="T68" fmla="*/ 26 w 833"/>
                <a:gd name="T69" fmla="*/ 454 h 811"/>
                <a:gd name="T70" fmla="*/ 11 w 833"/>
                <a:gd name="T71" fmla="*/ 414 h 811"/>
                <a:gd name="T72" fmla="*/ 4 w 833"/>
                <a:gd name="T73" fmla="*/ 371 h 811"/>
                <a:gd name="T74" fmla="*/ 0 w 833"/>
                <a:gd name="T75" fmla="*/ 327 h 811"/>
                <a:gd name="T76" fmla="*/ 4 w 833"/>
                <a:gd name="T77" fmla="*/ 283 h 811"/>
                <a:gd name="T78" fmla="*/ 11 w 833"/>
                <a:gd name="T79" fmla="*/ 239 h 811"/>
                <a:gd name="T80" fmla="*/ 26 w 833"/>
                <a:gd name="T81" fmla="*/ 200 h 811"/>
                <a:gd name="T82" fmla="*/ 45 w 833"/>
                <a:gd name="T83" fmla="*/ 162 h 811"/>
                <a:gd name="T84" fmla="*/ 68 w 833"/>
                <a:gd name="T85" fmla="*/ 127 h 811"/>
                <a:gd name="T86" fmla="*/ 96 w 833"/>
                <a:gd name="T87" fmla="*/ 95 h 811"/>
                <a:gd name="T88" fmla="*/ 127 w 833"/>
                <a:gd name="T89" fmla="*/ 68 h 811"/>
                <a:gd name="T90" fmla="*/ 162 w 833"/>
                <a:gd name="T91" fmla="*/ 44 h 811"/>
                <a:gd name="T92" fmla="*/ 200 w 833"/>
                <a:gd name="T93" fmla="*/ 25 h 811"/>
                <a:gd name="T94" fmla="*/ 240 w 833"/>
                <a:gd name="T95" fmla="*/ 12 h 811"/>
                <a:gd name="T96" fmla="*/ 283 w 833"/>
                <a:gd name="T97" fmla="*/ 3 h 811"/>
                <a:gd name="T98" fmla="*/ 327 w 833"/>
                <a:gd name="T99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3" h="811">
                  <a:moveTo>
                    <a:pt x="327" y="0"/>
                  </a:moveTo>
                  <a:lnTo>
                    <a:pt x="372" y="3"/>
                  </a:lnTo>
                  <a:lnTo>
                    <a:pt x="414" y="12"/>
                  </a:lnTo>
                  <a:lnTo>
                    <a:pt x="454" y="25"/>
                  </a:lnTo>
                  <a:lnTo>
                    <a:pt x="492" y="44"/>
                  </a:lnTo>
                  <a:lnTo>
                    <a:pt x="527" y="68"/>
                  </a:lnTo>
                  <a:lnTo>
                    <a:pt x="558" y="95"/>
                  </a:lnTo>
                  <a:lnTo>
                    <a:pt x="586" y="127"/>
                  </a:lnTo>
                  <a:lnTo>
                    <a:pt x="609" y="162"/>
                  </a:lnTo>
                  <a:lnTo>
                    <a:pt x="628" y="200"/>
                  </a:lnTo>
                  <a:lnTo>
                    <a:pt x="642" y="239"/>
                  </a:lnTo>
                  <a:lnTo>
                    <a:pt x="651" y="283"/>
                  </a:lnTo>
                  <a:lnTo>
                    <a:pt x="654" y="327"/>
                  </a:lnTo>
                  <a:lnTo>
                    <a:pt x="651" y="369"/>
                  </a:lnTo>
                  <a:lnTo>
                    <a:pt x="642" y="409"/>
                  </a:lnTo>
                  <a:lnTo>
                    <a:pt x="629" y="447"/>
                  </a:lnTo>
                  <a:lnTo>
                    <a:pt x="612" y="483"/>
                  </a:lnTo>
                  <a:lnTo>
                    <a:pt x="833" y="692"/>
                  </a:lnTo>
                  <a:lnTo>
                    <a:pt x="792" y="729"/>
                  </a:lnTo>
                  <a:lnTo>
                    <a:pt x="754" y="768"/>
                  </a:lnTo>
                  <a:lnTo>
                    <a:pt x="720" y="811"/>
                  </a:lnTo>
                  <a:lnTo>
                    <a:pt x="499" y="603"/>
                  </a:lnTo>
                  <a:lnTo>
                    <a:pt x="461" y="624"/>
                  </a:lnTo>
                  <a:lnTo>
                    <a:pt x="418" y="640"/>
                  </a:lnTo>
                  <a:lnTo>
                    <a:pt x="374" y="650"/>
                  </a:lnTo>
                  <a:lnTo>
                    <a:pt x="327" y="653"/>
                  </a:lnTo>
                  <a:lnTo>
                    <a:pt x="283" y="651"/>
                  </a:lnTo>
                  <a:lnTo>
                    <a:pt x="240" y="642"/>
                  </a:lnTo>
                  <a:lnTo>
                    <a:pt x="200" y="628"/>
                  </a:lnTo>
                  <a:lnTo>
                    <a:pt x="162" y="609"/>
                  </a:lnTo>
                  <a:lnTo>
                    <a:pt x="127" y="585"/>
                  </a:lnTo>
                  <a:lnTo>
                    <a:pt x="96" y="558"/>
                  </a:lnTo>
                  <a:lnTo>
                    <a:pt x="68" y="527"/>
                  </a:lnTo>
                  <a:lnTo>
                    <a:pt x="45" y="491"/>
                  </a:lnTo>
                  <a:lnTo>
                    <a:pt x="26" y="454"/>
                  </a:lnTo>
                  <a:lnTo>
                    <a:pt x="11" y="414"/>
                  </a:lnTo>
                  <a:lnTo>
                    <a:pt x="4" y="371"/>
                  </a:lnTo>
                  <a:lnTo>
                    <a:pt x="0" y="327"/>
                  </a:lnTo>
                  <a:lnTo>
                    <a:pt x="4" y="283"/>
                  </a:lnTo>
                  <a:lnTo>
                    <a:pt x="11" y="239"/>
                  </a:lnTo>
                  <a:lnTo>
                    <a:pt x="26" y="200"/>
                  </a:lnTo>
                  <a:lnTo>
                    <a:pt x="45" y="162"/>
                  </a:lnTo>
                  <a:lnTo>
                    <a:pt x="68" y="127"/>
                  </a:lnTo>
                  <a:lnTo>
                    <a:pt x="96" y="95"/>
                  </a:lnTo>
                  <a:lnTo>
                    <a:pt x="127" y="68"/>
                  </a:lnTo>
                  <a:lnTo>
                    <a:pt x="162" y="44"/>
                  </a:lnTo>
                  <a:lnTo>
                    <a:pt x="200" y="25"/>
                  </a:lnTo>
                  <a:lnTo>
                    <a:pt x="240" y="12"/>
                  </a:lnTo>
                  <a:lnTo>
                    <a:pt x="283" y="3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6F886399-C23A-46FF-A211-DC9D7D69F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013" y="5026025"/>
              <a:ext cx="136525" cy="179388"/>
            </a:xfrm>
            <a:custGeom>
              <a:avLst/>
              <a:gdLst>
                <a:gd name="T0" fmla="*/ 524 w 852"/>
                <a:gd name="T1" fmla="*/ 0 h 1132"/>
                <a:gd name="T2" fmla="*/ 524 w 852"/>
                <a:gd name="T3" fmla="*/ 0 h 1132"/>
                <a:gd name="T4" fmla="*/ 569 w 852"/>
                <a:gd name="T5" fmla="*/ 3 h 1132"/>
                <a:gd name="T6" fmla="*/ 611 w 852"/>
                <a:gd name="T7" fmla="*/ 12 h 1132"/>
                <a:gd name="T8" fmla="*/ 652 w 852"/>
                <a:gd name="T9" fmla="*/ 27 h 1132"/>
                <a:gd name="T10" fmla="*/ 690 w 852"/>
                <a:gd name="T11" fmla="*/ 45 h 1132"/>
                <a:gd name="T12" fmla="*/ 724 w 852"/>
                <a:gd name="T13" fmla="*/ 69 h 1132"/>
                <a:gd name="T14" fmla="*/ 755 w 852"/>
                <a:gd name="T15" fmla="*/ 96 h 1132"/>
                <a:gd name="T16" fmla="*/ 783 w 852"/>
                <a:gd name="T17" fmla="*/ 128 h 1132"/>
                <a:gd name="T18" fmla="*/ 806 w 852"/>
                <a:gd name="T19" fmla="*/ 162 h 1132"/>
                <a:gd name="T20" fmla="*/ 825 w 852"/>
                <a:gd name="T21" fmla="*/ 200 h 1132"/>
                <a:gd name="T22" fmla="*/ 839 w 852"/>
                <a:gd name="T23" fmla="*/ 241 h 1132"/>
                <a:gd name="T24" fmla="*/ 848 w 852"/>
                <a:gd name="T25" fmla="*/ 283 h 1132"/>
                <a:gd name="T26" fmla="*/ 852 w 852"/>
                <a:gd name="T27" fmla="*/ 327 h 1132"/>
                <a:gd name="T28" fmla="*/ 848 w 852"/>
                <a:gd name="T29" fmla="*/ 372 h 1132"/>
                <a:gd name="T30" fmla="*/ 839 w 852"/>
                <a:gd name="T31" fmla="*/ 414 h 1132"/>
                <a:gd name="T32" fmla="*/ 825 w 852"/>
                <a:gd name="T33" fmla="*/ 455 h 1132"/>
                <a:gd name="T34" fmla="*/ 806 w 852"/>
                <a:gd name="T35" fmla="*/ 492 h 1132"/>
                <a:gd name="T36" fmla="*/ 783 w 852"/>
                <a:gd name="T37" fmla="*/ 527 h 1132"/>
                <a:gd name="T38" fmla="*/ 755 w 852"/>
                <a:gd name="T39" fmla="*/ 558 h 1132"/>
                <a:gd name="T40" fmla="*/ 724 w 852"/>
                <a:gd name="T41" fmla="*/ 586 h 1132"/>
                <a:gd name="T42" fmla="*/ 690 w 852"/>
                <a:gd name="T43" fmla="*/ 609 h 1132"/>
                <a:gd name="T44" fmla="*/ 652 w 852"/>
                <a:gd name="T45" fmla="*/ 628 h 1132"/>
                <a:gd name="T46" fmla="*/ 611 w 852"/>
                <a:gd name="T47" fmla="*/ 642 h 1132"/>
                <a:gd name="T48" fmla="*/ 569 w 852"/>
                <a:gd name="T49" fmla="*/ 651 h 1132"/>
                <a:gd name="T50" fmla="*/ 524 w 852"/>
                <a:gd name="T51" fmla="*/ 654 h 1132"/>
                <a:gd name="T52" fmla="*/ 493 w 852"/>
                <a:gd name="T53" fmla="*/ 652 h 1132"/>
                <a:gd name="T54" fmla="*/ 463 w 852"/>
                <a:gd name="T55" fmla="*/ 647 h 1132"/>
                <a:gd name="T56" fmla="*/ 434 w 852"/>
                <a:gd name="T57" fmla="*/ 640 h 1132"/>
                <a:gd name="T58" fmla="*/ 142 w 852"/>
                <a:gd name="T59" fmla="*/ 1132 h 1132"/>
                <a:gd name="T60" fmla="*/ 96 w 852"/>
                <a:gd name="T61" fmla="*/ 1100 h 1132"/>
                <a:gd name="T62" fmla="*/ 50 w 852"/>
                <a:gd name="T63" fmla="*/ 1072 h 1132"/>
                <a:gd name="T64" fmla="*/ 0 w 852"/>
                <a:gd name="T65" fmla="*/ 1048 h 1132"/>
                <a:gd name="T66" fmla="*/ 292 w 852"/>
                <a:gd name="T67" fmla="*/ 557 h 1132"/>
                <a:gd name="T68" fmla="*/ 265 w 852"/>
                <a:gd name="T69" fmla="*/ 526 h 1132"/>
                <a:gd name="T70" fmla="*/ 242 w 852"/>
                <a:gd name="T71" fmla="*/ 491 h 1132"/>
                <a:gd name="T72" fmla="*/ 223 w 852"/>
                <a:gd name="T73" fmla="*/ 454 h 1132"/>
                <a:gd name="T74" fmla="*/ 209 w 852"/>
                <a:gd name="T75" fmla="*/ 414 h 1132"/>
                <a:gd name="T76" fmla="*/ 201 w 852"/>
                <a:gd name="T77" fmla="*/ 372 h 1132"/>
                <a:gd name="T78" fmla="*/ 197 w 852"/>
                <a:gd name="T79" fmla="*/ 327 h 1132"/>
                <a:gd name="T80" fmla="*/ 201 w 852"/>
                <a:gd name="T81" fmla="*/ 283 h 1132"/>
                <a:gd name="T82" fmla="*/ 209 w 852"/>
                <a:gd name="T83" fmla="*/ 240 h 1132"/>
                <a:gd name="T84" fmla="*/ 223 w 852"/>
                <a:gd name="T85" fmla="*/ 200 h 1132"/>
                <a:gd name="T86" fmla="*/ 242 w 852"/>
                <a:gd name="T87" fmla="*/ 162 h 1132"/>
                <a:gd name="T88" fmla="*/ 266 w 852"/>
                <a:gd name="T89" fmla="*/ 128 h 1132"/>
                <a:gd name="T90" fmla="*/ 293 w 852"/>
                <a:gd name="T91" fmla="*/ 96 h 1132"/>
                <a:gd name="T92" fmla="*/ 325 w 852"/>
                <a:gd name="T93" fmla="*/ 69 h 1132"/>
                <a:gd name="T94" fmla="*/ 359 w 852"/>
                <a:gd name="T95" fmla="*/ 45 h 1132"/>
                <a:gd name="T96" fmla="*/ 397 w 852"/>
                <a:gd name="T97" fmla="*/ 27 h 1132"/>
                <a:gd name="T98" fmla="*/ 437 w 852"/>
                <a:gd name="T99" fmla="*/ 12 h 1132"/>
                <a:gd name="T100" fmla="*/ 480 w 852"/>
                <a:gd name="T101" fmla="*/ 3 h 1132"/>
                <a:gd name="T102" fmla="*/ 524 w 852"/>
                <a:gd name="T103" fmla="*/ 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52" h="1132">
                  <a:moveTo>
                    <a:pt x="524" y="0"/>
                  </a:moveTo>
                  <a:lnTo>
                    <a:pt x="524" y="0"/>
                  </a:lnTo>
                  <a:lnTo>
                    <a:pt x="569" y="3"/>
                  </a:lnTo>
                  <a:lnTo>
                    <a:pt x="611" y="12"/>
                  </a:lnTo>
                  <a:lnTo>
                    <a:pt x="652" y="27"/>
                  </a:lnTo>
                  <a:lnTo>
                    <a:pt x="690" y="45"/>
                  </a:lnTo>
                  <a:lnTo>
                    <a:pt x="724" y="69"/>
                  </a:lnTo>
                  <a:lnTo>
                    <a:pt x="755" y="96"/>
                  </a:lnTo>
                  <a:lnTo>
                    <a:pt x="783" y="128"/>
                  </a:lnTo>
                  <a:lnTo>
                    <a:pt x="806" y="162"/>
                  </a:lnTo>
                  <a:lnTo>
                    <a:pt x="825" y="200"/>
                  </a:lnTo>
                  <a:lnTo>
                    <a:pt x="839" y="241"/>
                  </a:lnTo>
                  <a:lnTo>
                    <a:pt x="848" y="283"/>
                  </a:lnTo>
                  <a:lnTo>
                    <a:pt x="852" y="327"/>
                  </a:lnTo>
                  <a:lnTo>
                    <a:pt x="848" y="372"/>
                  </a:lnTo>
                  <a:lnTo>
                    <a:pt x="839" y="414"/>
                  </a:lnTo>
                  <a:lnTo>
                    <a:pt x="825" y="455"/>
                  </a:lnTo>
                  <a:lnTo>
                    <a:pt x="806" y="492"/>
                  </a:lnTo>
                  <a:lnTo>
                    <a:pt x="783" y="527"/>
                  </a:lnTo>
                  <a:lnTo>
                    <a:pt x="755" y="558"/>
                  </a:lnTo>
                  <a:lnTo>
                    <a:pt x="724" y="586"/>
                  </a:lnTo>
                  <a:lnTo>
                    <a:pt x="690" y="609"/>
                  </a:lnTo>
                  <a:lnTo>
                    <a:pt x="652" y="628"/>
                  </a:lnTo>
                  <a:lnTo>
                    <a:pt x="611" y="642"/>
                  </a:lnTo>
                  <a:lnTo>
                    <a:pt x="569" y="651"/>
                  </a:lnTo>
                  <a:lnTo>
                    <a:pt x="524" y="654"/>
                  </a:lnTo>
                  <a:lnTo>
                    <a:pt x="493" y="652"/>
                  </a:lnTo>
                  <a:lnTo>
                    <a:pt x="463" y="647"/>
                  </a:lnTo>
                  <a:lnTo>
                    <a:pt x="434" y="640"/>
                  </a:lnTo>
                  <a:lnTo>
                    <a:pt x="142" y="1132"/>
                  </a:lnTo>
                  <a:lnTo>
                    <a:pt x="96" y="1100"/>
                  </a:lnTo>
                  <a:lnTo>
                    <a:pt x="50" y="1072"/>
                  </a:lnTo>
                  <a:lnTo>
                    <a:pt x="0" y="1048"/>
                  </a:lnTo>
                  <a:lnTo>
                    <a:pt x="292" y="557"/>
                  </a:lnTo>
                  <a:lnTo>
                    <a:pt x="265" y="526"/>
                  </a:lnTo>
                  <a:lnTo>
                    <a:pt x="242" y="491"/>
                  </a:lnTo>
                  <a:lnTo>
                    <a:pt x="223" y="454"/>
                  </a:lnTo>
                  <a:lnTo>
                    <a:pt x="209" y="414"/>
                  </a:lnTo>
                  <a:lnTo>
                    <a:pt x="201" y="372"/>
                  </a:lnTo>
                  <a:lnTo>
                    <a:pt x="197" y="327"/>
                  </a:lnTo>
                  <a:lnTo>
                    <a:pt x="201" y="283"/>
                  </a:lnTo>
                  <a:lnTo>
                    <a:pt x="209" y="240"/>
                  </a:lnTo>
                  <a:lnTo>
                    <a:pt x="223" y="200"/>
                  </a:lnTo>
                  <a:lnTo>
                    <a:pt x="242" y="162"/>
                  </a:lnTo>
                  <a:lnTo>
                    <a:pt x="266" y="128"/>
                  </a:lnTo>
                  <a:lnTo>
                    <a:pt x="293" y="96"/>
                  </a:lnTo>
                  <a:lnTo>
                    <a:pt x="325" y="69"/>
                  </a:lnTo>
                  <a:lnTo>
                    <a:pt x="359" y="45"/>
                  </a:lnTo>
                  <a:lnTo>
                    <a:pt x="397" y="27"/>
                  </a:lnTo>
                  <a:lnTo>
                    <a:pt x="437" y="12"/>
                  </a:lnTo>
                  <a:lnTo>
                    <a:pt x="480" y="3"/>
                  </a:lnTo>
                  <a:lnTo>
                    <a:pt x="5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196A2493-E189-4A26-B69C-675C292CA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276" y="5272088"/>
              <a:ext cx="166688" cy="103188"/>
            </a:xfrm>
            <a:custGeom>
              <a:avLst/>
              <a:gdLst>
                <a:gd name="T0" fmla="*/ 729 w 1055"/>
                <a:gd name="T1" fmla="*/ 0 h 653"/>
                <a:gd name="T2" fmla="*/ 773 w 1055"/>
                <a:gd name="T3" fmla="*/ 2 h 653"/>
                <a:gd name="T4" fmla="*/ 816 w 1055"/>
                <a:gd name="T5" fmla="*/ 11 h 653"/>
                <a:gd name="T6" fmla="*/ 856 w 1055"/>
                <a:gd name="T7" fmla="*/ 25 h 653"/>
                <a:gd name="T8" fmla="*/ 893 w 1055"/>
                <a:gd name="T9" fmla="*/ 44 h 653"/>
                <a:gd name="T10" fmla="*/ 929 w 1055"/>
                <a:gd name="T11" fmla="*/ 68 h 653"/>
                <a:gd name="T12" fmla="*/ 960 w 1055"/>
                <a:gd name="T13" fmla="*/ 95 h 653"/>
                <a:gd name="T14" fmla="*/ 988 w 1055"/>
                <a:gd name="T15" fmla="*/ 126 h 653"/>
                <a:gd name="T16" fmla="*/ 1011 w 1055"/>
                <a:gd name="T17" fmla="*/ 162 h 653"/>
                <a:gd name="T18" fmla="*/ 1030 w 1055"/>
                <a:gd name="T19" fmla="*/ 200 h 653"/>
                <a:gd name="T20" fmla="*/ 1044 w 1055"/>
                <a:gd name="T21" fmla="*/ 239 h 653"/>
                <a:gd name="T22" fmla="*/ 1053 w 1055"/>
                <a:gd name="T23" fmla="*/ 282 h 653"/>
                <a:gd name="T24" fmla="*/ 1055 w 1055"/>
                <a:gd name="T25" fmla="*/ 326 h 653"/>
                <a:gd name="T26" fmla="*/ 1053 w 1055"/>
                <a:gd name="T27" fmla="*/ 370 h 653"/>
                <a:gd name="T28" fmla="*/ 1044 w 1055"/>
                <a:gd name="T29" fmla="*/ 414 h 653"/>
                <a:gd name="T30" fmla="*/ 1030 w 1055"/>
                <a:gd name="T31" fmla="*/ 454 h 653"/>
                <a:gd name="T32" fmla="*/ 1011 w 1055"/>
                <a:gd name="T33" fmla="*/ 491 h 653"/>
                <a:gd name="T34" fmla="*/ 988 w 1055"/>
                <a:gd name="T35" fmla="*/ 526 h 653"/>
                <a:gd name="T36" fmla="*/ 960 w 1055"/>
                <a:gd name="T37" fmla="*/ 558 h 653"/>
                <a:gd name="T38" fmla="*/ 929 w 1055"/>
                <a:gd name="T39" fmla="*/ 584 h 653"/>
                <a:gd name="T40" fmla="*/ 893 w 1055"/>
                <a:gd name="T41" fmla="*/ 609 h 653"/>
                <a:gd name="T42" fmla="*/ 856 w 1055"/>
                <a:gd name="T43" fmla="*/ 628 h 653"/>
                <a:gd name="T44" fmla="*/ 816 w 1055"/>
                <a:gd name="T45" fmla="*/ 641 h 653"/>
                <a:gd name="T46" fmla="*/ 773 w 1055"/>
                <a:gd name="T47" fmla="*/ 650 h 653"/>
                <a:gd name="T48" fmla="*/ 729 w 1055"/>
                <a:gd name="T49" fmla="*/ 653 h 653"/>
                <a:gd name="T50" fmla="*/ 685 w 1055"/>
                <a:gd name="T51" fmla="*/ 650 h 653"/>
                <a:gd name="T52" fmla="*/ 644 w 1055"/>
                <a:gd name="T53" fmla="*/ 642 h 653"/>
                <a:gd name="T54" fmla="*/ 604 w 1055"/>
                <a:gd name="T55" fmla="*/ 628 h 653"/>
                <a:gd name="T56" fmla="*/ 566 w 1055"/>
                <a:gd name="T57" fmla="*/ 610 h 653"/>
                <a:gd name="T58" fmla="*/ 532 w 1055"/>
                <a:gd name="T59" fmla="*/ 587 h 653"/>
                <a:gd name="T60" fmla="*/ 501 w 1055"/>
                <a:gd name="T61" fmla="*/ 560 h 653"/>
                <a:gd name="T62" fmla="*/ 474 w 1055"/>
                <a:gd name="T63" fmla="*/ 529 h 653"/>
                <a:gd name="T64" fmla="*/ 450 w 1055"/>
                <a:gd name="T65" fmla="*/ 495 h 653"/>
                <a:gd name="T66" fmla="*/ 431 w 1055"/>
                <a:gd name="T67" fmla="*/ 458 h 653"/>
                <a:gd name="T68" fmla="*/ 416 w 1055"/>
                <a:gd name="T69" fmla="*/ 419 h 653"/>
                <a:gd name="T70" fmla="*/ 407 w 1055"/>
                <a:gd name="T71" fmla="*/ 377 h 653"/>
                <a:gd name="T72" fmla="*/ 0 w 1055"/>
                <a:gd name="T73" fmla="*/ 337 h 653"/>
                <a:gd name="T74" fmla="*/ 9 w 1055"/>
                <a:gd name="T75" fmla="*/ 287 h 653"/>
                <a:gd name="T76" fmla="*/ 15 w 1055"/>
                <a:gd name="T77" fmla="*/ 235 h 653"/>
                <a:gd name="T78" fmla="*/ 17 w 1055"/>
                <a:gd name="T79" fmla="*/ 182 h 653"/>
                <a:gd name="T80" fmla="*/ 16 w 1055"/>
                <a:gd name="T81" fmla="*/ 173 h 653"/>
                <a:gd name="T82" fmla="*/ 423 w 1055"/>
                <a:gd name="T83" fmla="*/ 214 h 653"/>
                <a:gd name="T84" fmla="*/ 441 w 1055"/>
                <a:gd name="T85" fmla="*/ 173 h 653"/>
                <a:gd name="T86" fmla="*/ 464 w 1055"/>
                <a:gd name="T87" fmla="*/ 136 h 653"/>
                <a:gd name="T88" fmla="*/ 492 w 1055"/>
                <a:gd name="T89" fmla="*/ 103 h 653"/>
                <a:gd name="T90" fmla="*/ 524 w 1055"/>
                <a:gd name="T91" fmla="*/ 73 h 653"/>
                <a:gd name="T92" fmla="*/ 558 w 1055"/>
                <a:gd name="T93" fmla="*/ 48 h 653"/>
                <a:gd name="T94" fmla="*/ 597 w 1055"/>
                <a:gd name="T95" fmla="*/ 28 h 653"/>
                <a:gd name="T96" fmla="*/ 639 w 1055"/>
                <a:gd name="T97" fmla="*/ 12 h 653"/>
                <a:gd name="T98" fmla="*/ 683 w 1055"/>
                <a:gd name="T99" fmla="*/ 3 h 653"/>
                <a:gd name="T100" fmla="*/ 729 w 1055"/>
                <a:gd name="T101" fmla="*/ 0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55" h="653">
                  <a:moveTo>
                    <a:pt x="729" y="0"/>
                  </a:moveTo>
                  <a:lnTo>
                    <a:pt x="773" y="2"/>
                  </a:lnTo>
                  <a:lnTo>
                    <a:pt x="816" y="11"/>
                  </a:lnTo>
                  <a:lnTo>
                    <a:pt x="856" y="25"/>
                  </a:lnTo>
                  <a:lnTo>
                    <a:pt x="893" y="44"/>
                  </a:lnTo>
                  <a:lnTo>
                    <a:pt x="929" y="68"/>
                  </a:lnTo>
                  <a:lnTo>
                    <a:pt x="960" y="95"/>
                  </a:lnTo>
                  <a:lnTo>
                    <a:pt x="988" y="126"/>
                  </a:lnTo>
                  <a:lnTo>
                    <a:pt x="1011" y="162"/>
                  </a:lnTo>
                  <a:lnTo>
                    <a:pt x="1030" y="200"/>
                  </a:lnTo>
                  <a:lnTo>
                    <a:pt x="1044" y="239"/>
                  </a:lnTo>
                  <a:lnTo>
                    <a:pt x="1053" y="282"/>
                  </a:lnTo>
                  <a:lnTo>
                    <a:pt x="1055" y="326"/>
                  </a:lnTo>
                  <a:lnTo>
                    <a:pt x="1053" y="370"/>
                  </a:lnTo>
                  <a:lnTo>
                    <a:pt x="1044" y="414"/>
                  </a:lnTo>
                  <a:lnTo>
                    <a:pt x="1030" y="454"/>
                  </a:lnTo>
                  <a:lnTo>
                    <a:pt x="1011" y="491"/>
                  </a:lnTo>
                  <a:lnTo>
                    <a:pt x="988" y="526"/>
                  </a:lnTo>
                  <a:lnTo>
                    <a:pt x="960" y="558"/>
                  </a:lnTo>
                  <a:lnTo>
                    <a:pt x="929" y="584"/>
                  </a:lnTo>
                  <a:lnTo>
                    <a:pt x="893" y="609"/>
                  </a:lnTo>
                  <a:lnTo>
                    <a:pt x="856" y="628"/>
                  </a:lnTo>
                  <a:lnTo>
                    <a:pt x="816" y="641"/>
                  </a:lnTo>
                  <a:lnTo>
                    <a:pt x="773" y="650"/>
                  </a:lnTo>
                  <a:lnTo>
                    <a:pt x="729" y="653"/>
                  </a:lnTo>
                  <a:lnTo>
                    <a:pt x="685" y="650"/>
                  </a:lnTo>
                  <a:lnTo>
                    <a:pt x="644" y="642"/>
                  </a:lnTo>
                  <a:lnTo>
                    <a:pt x="604" y="628"/>
                  </a:lnTo>
                  <a:lnTo>
                    <a:pt x="566" y="610"/>
                  </a:lnTo>
                  <a:lnTo>
                    <a:pt x="532" y="587"/>
                  </a:lnTo>
                  <a:lnTo>
                    <a:pt x="501" y="560"/>
                  </a:lnTo>
                  <a:lnTo>
                    <a:pt x="474" y="529"/>
                  </a:lnTo>
                  <a:lnTo>
                    <a:pt x="450" y="495"/>
                  </a:lnTo>
                  <a:lnTo>
                    <a:pt x="431" y="458"/>
                  </a:lnTo>
                  <a:lnTo>
                    <a:pt x="416" y="419"/>
                  </a:lnTo>
                  <a:lnTo>
                    <a:pt x="407" y="377"/>
                  </a:lnTo>
                  <a:lnTo>
                    <a:pt x="0" y="337"/>
                  </a:lnTo>
                  <a:lnTo>
                    <a:pt x="9" y="287"/>
                  </a:lnTo>
                  <a:lnTo>
                    <a:pt x="15" y="235"/>
                  </a:lnTo>
                  <a:lnTo>
                    <a:pt x="17" y="182"/>
                  </a:lnTo>
                  <a:lnTo>
                    <a:pt x="16" y="173"/>
                  </a:lnTo>
                  <a:lnTo>
                    <a:pt x="423" y="214"/>
                  </a:lnTo>
                  <a:lnTo>
                    <a:pt x="441" y="173"/>
                  </a:lnTo>
                  <a:lnTo>
                    <a:pt x="464" y="136"/>
                  </a:lnTo>
                  <a:lnTo>
                    <a:pt x="492" y="103"/>
                  </a:lnTo>
                  <a:lnTo>
                    <a:pt x="524" y="73"/>
                  </a:lnTo>
                  <a:lnTo>
                    <a:pt x="558" y="48"/>
                  </a:lnTo>
                  <a:lnTo>
                    <a:pt x="597" y="28"/>
                  </a:lnTo>
                  <a:lnTo>
                    <a:pt x="639" y="12"/>
                  </a:lnTo>
                  <a:lnTo>
                    <a:pt x="683" y="3"/>
                  </a:lnTo>
                  <a:lnTo>
                    <a:pt x="7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63AE0A27-B102-4068-99B3-6F184EFB2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9388" y="5411788"/>
              <a:ext cx="103188" cy="166688"/>
            </a:xfrm>
            <a:custGeom>
              <a:avLst/>
              <a:gdLst>
                <a:gd name="T0" fmla="*/ 246 w 654"/>
                <a:gd name="T1" fmla="*/ 0 h 1049"/>
                <a:gd name="T2" fmla="*/ 337 w 654"/>
                <a:gd name="T3" fmla="*/ 397 h 1049"/>
                <a:gd name="T4" fmla="*/ 383 w 654"/>
                <a:gd name="T5" fmla="*/ 402 h 1049"/>
                <a:gd name="T6" fmla="*/ 429 w 654"/>
                <a:gd name="T7" fmla="*/ 413 h 1049"/>
                <a:gd name="T8" fmla="*/ 471 w 654"/>
                <a:gd name="T9" fmla="*/ 431 h 1049"/>
                <a:gd name="T10" fmla="*/ 510 w 654"/>
                <a:gd name="T11" fmla="*/ 453 h 1049"/>
                <a:gd name="T12" fmla="*/ 545 w 654"/>
                <a:gd name="T13" fmla="*/ 480 h 1049"/>
                <a:gd name="T14" fmla="*/ 576 w 654"/>
                <a:gd name="T15" fmla="*/ 513 h 1049"/>
                <a:gd name="T16" fmla="*/ 603 w 654"/>
                <a:gd name="T17" fmla="*/ 548 h 1049"/>
                <a:gd name="T18" fmla="*/ 624 w 654"/>
                <a:gd name="T19" fmla="*/ 588 h 1049"/>
                <a:gd name="T20" fmla="*/ 641 w 654"/>
                <a:gd name="T21" fmla="*/ 630 h 1049"/>
                <a:gd name="T22" fmla="*/ 651 w 654"/>
                <a:gd name="T23" fmla="*/ 676 h 1049"/>
                <a:gd name="T24" fmla="*/ 654 w 654"/>
                <a:gd name="T25" fmla="*/ 723 h 1049"/>
                <a:gd name="T26" fmla="*/ 651 w 654"/>
                <a:gd name="T27" fmla="*/ 768 h 1049"/>
                <a:gd name="T28" fmla="*/ 642 w 654"/>
                <a:gd name="T29" fmla="*/ 810 h 1049"/>
                <a:gd name="T30" fmla="*/ 628 w 654"/>
                <a:gd name="T31" fmla="*/ 850 h 1049"/>
                <a:gd name="T32" fmla="*/ 608 w 654"/>
                <a:gd name="T33" fmla="*/ 887 h 1049"/>
                <a:gd name="T34" fmla="*/ 585 w 654"/>
                <a:gd name="T35" fmla="*/ 923 h 1049"/>
                <a:gd name="T36" fmla="*/ 557 w 654"/>
                <a:gd name="T37" fmla="*/ 954 h 1049"/>
                <a:gd name="T38" fmla="*/ 526 w 654"/>
                <a:gd name="T39" fmla="*/ 982 h 1049"/>
                <a:gd name="T40" fmla="*/ 492 w 654"/>
                <a:gd name="T41" fmla="*/ 1005 h 1049"/>
                <a:gd name="T42" fmla="*/ 454 w 654"/>
                <a:gd name="T43" fmla="*/ 1024 h 1049"/>
                <a:gd name="T44" fmla="*/ 413 w 654"/>
                <a:gd name="T45" fmla="*/ 1038 h 1049"/>
                <a:gd name="T46" fmla="*/ 371 w 654"/>
                <a:gd name="T47" fmla="*/ 1047 h 1049"/>
                <a:gd name="T48" fmla="*/ 327 w 654"/>
                <a:gd name="T49" fmla="*/ 1049 h 1049"/>
                <a:gd name="T50" fmla="*/ 282 w 654"/>
                <a:gd name="T51" fmla="*/ 1047 h 1049"/>
                <a:gd name="T52" fmla="*/ 240 w 654"/>
                <a:gd name="T53" fmla="*/ 1038 h 1049"/>
                <a:gd name="T54" fmla="*/ 199 w 654"/>
                <a:gd name="T55" fmla="*/ 1024 h 1049"/>
                <a:gd name="T56" fmla="*/ 161 w 654"/>
                <a:gd name="T57" fmla="*/ 1005 h 1049"/>
                <a:gd name="T58" fmla="*/ 127 w 654"/>
                <a:gd name="T59" fmla="*/ 982 h 1049"/>
                <a:gd name="T60" fmla="*/ 96 w 654"/>
                <a:gd name="T61" fmla="*/ 954 h 1049"/>
                <a:gd name="T62" fmla="*/ 68 w 654"/>
                <a:gd name="T63" fmla="*/ 923 h 1049"/>
                <a:gd name="T64" fmla="*/ 45 w 654"/>
                <a:gd name="T65" fmla="*/ 887 h 1049"/>
                <a:gd name="T66" fmla="*/ 26 w 654"/>
                <a:gd name="T67" fmla="*/ 850 h 1049"/>
                <a:gd name="T68" fmla="*/ 12 w 654"/>
                <a:gd name="T69" fmla="*/ 810 h 1049"/>
                <a:gd name="T70" fmla="*/ 3 w 654"/>
                <a:gd name="T71" fmla="*/ 768 h 1049"/>
                <a:gd name="T72" fmla="*/ 0 w 654"/>
                <a:gd name="T73" fmla="*/ 723 h 1049"/>
                <a:gd name="T74" fmla="*/ 3 w 654"/>
                <a:gd name="T75" fmla="*/ 677 h 1049"/>
                <a:gd name="T76" fmla="*/ 13 w 654"/>
                <a:gd name="T77" fmla="*/ 632 h 1049"/>
                <a:gd name="T78" fmla="*/ 28 w 654"/>
                <a:gd name="T79" fmla="*/ 591 h 1049"/>
                <a:gd name="T80" fmla="*/ 49 w 654"/>
                <a:gd name="T81" fmla="*/ 553 h 1049"/>
                <a:gd name="T82" fmla="*/ 75 w 654"/>
                <a:gd name="T83" fmla="*/ 517 h 1049"/>
                <a:gd name="T84" fmla="*/ 105 w 654"/>
                <a:gd name="T85" fmla="*/ 485 h 1049"/>
                <a:gd name="T86" fmla="*/ 139 w 654"/>
                <a:gd name="T87" fmla="*/ 457 h 1049"/>
                <a:gd name="T88" fmla="*/ 177 w 654"/>
                <a:gd name="T89" fmla="*/ 435 h 1049"/>
                <a:gd name="T90" fmla="*/ 85 w 654"/>
                <a:gd name="T91" fmla="*/ 37 h 1049"/>
                <a:gd name="T92" fmla="*/ 140 w 654"/>
                <a:gd name="T93" fmla="*/ 28 h 1049"/>
                <a:gd name="T94" fmla="*/ 194 w 654"/>
                <a:gd name="T95" fmla="*/ 16 h 1049"/>
                <a:gd name="T96" fmla="*/ 246 w 654"/>
                <a:gd name="T9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54" h="1049">
                  <a:moveTo>
                    <a:pt x="246" y="0"/>
                  </a:moveTo>
                  <a:lnTo>
                    <a:pt x="337" y="397"/>
                  </a:lnTo>
                  <a:lnTo>
                    <a:pt x="383" y="402"/>
                  </a:lnTo>
                  <a:lnTo>
                    <a:pt x="429" y="413"/>
                  </a:lnTo>
                  <a:lnTo>
                    <a:pt x="471" y="431"/>
                  </a:lnTo>
                  <a:lnTo>
                    <a:pt x="510" y="453"/>
                  </a:lnTo>
                  <a:lnTo>
                    <a:pt x="545" y="480"/>
                  </a:lnTo>
                  <a:lnTo>
                    <a:pt x="576" y="513"/>
                  </a:lnTo>
                  <a:lnTo>
                    <a:pt x="603" y="548"/>
                  </a:lnTo>
                  <a:lnTo>
                    <a:pt x="624" y="588"/>
                  </a:lnTo>
                  <a:lnTo>
                    <a:pt x="641" y="630"/>
                  </a:lnTo>
                  <a:lnTo>
                    <a:pt x="651" y="676"/>
                  </a:lnTo>
                  <a:lnTo>
                    <a:pt x="654" y="723"/>
                  </a:lnTo>
                  <a:lnTo>
                    <a:pt x="651" y="768"/>
                  </a:lnTo>
                  <a:lnTo>
                    <a:pt x="642" y="810"/>
                  </a:lnTo>
                  <a:lnTo>
                    <a:pt x="628" y="850"/>
                  </a:lnTo>
                  <a:lnTo>
                    <a:pt x="608" y="887"/>
                  </a:lnTo>
                  <a:lnTo>
                    <a:pt x="585" y="923"/>
                  </a:lnTo>
                  <a:lnTo>
                    <a:pt x="557" y="954"/>
                  </a:lnTo>
                  <a:lnTo>
                    <a:pt x="526" y="982"/>
                  </a:lnTo>
                  <a:lnTo>
                    <a:pt x="492" y="1005"/>
                  </a:lnTo>
                  <a:lnTo>
                    <a:pt x="454" y="1024"/>
                  </a:lnTo>
                  <a:lnTo>
                    <a:pt x="413" y="1038"/>
                  </a:lnTo>
                  <a:lnTo>
                    <a:pt x="371" y="1047"/>
                  </a:lnTo>
                  <a:lnTo>
                    <a:pt x="327" y="1049"/>
                  </a:lnTo>
                  <a:lnTo>
                    <a:pt x="282" y="1047"/>
                  </a:lnTo>
                  <a:lnTo>
                    <a:pt x="240" y="1038"/>
                  </a:lnTo>
                  <a:lnTo>
                    <a:pt x="199" y="1024"/>
                  </a:lnTo>
                  <a:lnTo>
                    <a:pt x="161" y="1005"/>
                  </a:lnTo>
                  <a:lnTo>
                    <a:pt x="127" y="982"/>
                  </a:lnTo>
                  <a:lnTo>
                    <a:pt x="96" y="954"/>
                  </a:lnTo>
                  <a:lnTo>
                    <a:pt x="68" y="923"/>
                  </a:lnTo>
                  <a:lnTo>
                    <a:pt x="45" y="887"/>
                  </a:lnTo>
                  <a:lnTo>
                    <a:pt x="26" y="850"/>
                  </a:lnTo>
                  <a:lnTo>
                    <a:pt x="12" y="810"/>
                  </a:lnTo>
                  <a:lnTo>
                    <a:pt x="3" y="768"/>
                  </a:lnTo>
                  <a:lnTo>
                    <a:pt x="0" y="723"/>
                  </a:lnTo>
                  <a:lnTo>
                    <a:pt x="3" y="677"/>
                  </a:lnTo>
                  <a:lnTo>
                    <a:pt x="13" y="632"/>
                  </a:lnTo>
                  <a:lnTo>
                    <a:pt x="28" y="591"/>
                  </a:lnTo>
                  <a:lnTo>
                    <a:pt x="49" y="553"/>
                  </a:lnTo>
                  <a:lnTo>
                    <a:pt x="75" y="517"/>
                  </a:lnTo>
                  <a:lnTo>
                    <a:pt x="105" y="485"/>
                  </a:lnTo>
                  <a:lnTo>
                    <a:pt x="139" y="457"/>
                  </a:lnTo>
                  <a:lnTo>
                    <a:pt x="177" y="435"/>
                  </a:lnTo>
                  <a:lnTo>
                    <a:pt x="85" y="37"/>
                  </a:lnTo>
                  <a:lnTo>
                    <a:pt x="140" y="28"/>
                  </a:lnTo>
                  <a:lnTo>
                    <a:pt x="194" y="16"/>
                  </a:lnTo>
                  <a:lnTo>
                    <a:pt x="2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48F0DCA1-8567-42C0-91BB-FB0AF5F1D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288" y="5326063"/>
              <a:ext cx="184150" cy="106363"/>
            </a:xfrm>
            <a:custGeom>
              <a:avLst/>
              <a:gdLst>
                <a:gd name="T0" fmla="*/ 1106 w 1159"/>
                <a:gd name="T1" fmla="*/ 0 h 675"/>
                <a:gd name="T2" fmla="*/ 1120 w 1159"/>
                <a:gd name="T3" fmla="*/ 54 h 675"/>
                <a:gd name="T4" fmla="*/ 1138 w 1159"/>
                <a:gd name="T5" fmla="*/ 106 h 675"/>
                <a:gd name="T6" fmla="*/ 1159 w 1159"/>
                <a:gd name="T7" fmla="*/ 156 h 675"/>
                <a:gd name="T8" fmla="*/ 651 w 1159"/>
                <a:gd name="T9" fmla="*/ 326 h 675"/>
                <a:gd name="T10" fmla="*/ 652 w 1159"/>
                <a:gd name="T11" fmla="*/ 336 h 675"/>
                <a:gd name="T12" fmla="*/ 653 w 1159"/>
                <a:gd name="T13" fmla="*/ 348 h 675"/>
                <a:gd name="T14" fmla="*/ 651 w 1159"/>
                <a:gd name="T15" fmla="*/ 392 h 675"/>
                <a:gd name="T16" fmla="*/ 642 w 1159"/>
                <a:gd name="T17" fmla="*/ 435 h 675"/>
                <a:gd name="T18" fmla="*/ 628 w 1159"/>
                <a:gd name="T19" fmla="*/ 475 h 675"/>
                <a:gd name="T20" fmla="*/ 609 w 1159"/>
                <a:gd name="T21" fmla="*/ 513 h 675"/>
                <a:gd name="T22" fmla="*/ 586 w 1159"/>
                <a:gd name="T23" fmla="*/ 547 h 675"/>
                <a:gd name="T24" fmla="*/ 558 w 1159"/>
                <a:gd name="T25" fmla="*/ 579 h 675"/>
                <a:gd name="T26" fmla="*/ 527 w 1159"/>
                <a:gd name="T27" fmla="*/ 607 h 675"/>
                <a:gd name="T28" fmla="*/ 491 w 1159"/>
                <a:gd name="T29" fmla="*/ 630 h 675"/>
                <a:gd name="T30" fmla="*/ 454 w 1159"/>
                <a:gd name="T31" fmla="*/ 649 h 675"/>
                <a:gd name="T32" fmla="*/ 414 w 1159"/>
                <a:gd name="T33" fmla="*/ 664 h 675"/>
                <a:gd name="T34" fmla="*/ 370 w 1159"/>
                <a:gd name="T35" fmla="*/ 671 h 675"/>
                <a:gd name="T36" fmla="*/ 326 w 1159"/>
                <a:gd name="T37" fmla="*/ 675 h 675"/>
                <a:gd name="T38" fmla="*/ 282 w 1159"/>
                <a:gd name="T39" fmla="*/ 671 h 675"/>
                <a:gd name="T40" fmla="*/ 240 w 1159"/>
                <a:gd name="T41" fmla="*/ 664 h 675"/>
                <a:gd name="T42" fmla="*/ 200 w 1159"/>
                <a:gd name="T43" fmla="*/ 649 h 675"/>
                <a:gd name="T44" fmla="*/ 162 w 1159"/>
                <a:gd name="T45" fmla="*/ 630 h 675"/>
                <a:gd name="T46" fmla="*/ 126 w 1159"/>
                <a:gd name="T47" fmla="*/ 607 h 675"/>
                <a:gd name="T48" fmla="*/ 95 w 1159"/>
                <a:gd name="T49" fmla="*/ 579 h 675"/>
                <a:gd name="T50" fmla="*/ 68 w 1159"/>
                <a:gd name="T51" fmla="*/ 547 h 675"/>
                <a:gd name="T52" fmla="*/ 44 w 1159"/>
                <a:gd name="T53" fmla="*/ 513 h 675"/>
                <a:gd name="T54" fmla="*/ 26 w 1159"/>
                <a:gd name="T55" fmla="*/ 475 h 675"/>
                <a:gd name="T56" fmla="*/ 12 w 1159"/>
                <a:gd name="T57" fmla="*/ 435 h 675"/>
                <a:gd name="T58" fmla="*/ 3 w 1159"/>
                <a:gd name="T59" fmla="*/ 392 h 675"/>
                <a:gd name="T60" fmla="*/ 0 w 1159"/>
                <a:gd name="T61" fmla="*/ 348 h 675"/>
                <a:gd name="T62" fmla="*/ 3 w 1159"/>
                <a:gd name="T63" fmla="*/ 303 h 675"/>
                <a:gd name="T64" fmla="*/ 12 w 1159"/>
                <a:gd name="T65" fmla="*/ 261 h 675"/>
                <a:gd name="T66" fmla="*/ 26 w 1159"/>
                <a:gd name="T67" fmla="*/ 221 h 675"/>
                <a:gd name="T68" fmla="*/ 44 w 1159"/>
                <a:gd name="T69" fmla="*/ 183 h 675"/>
                <a:gd name="T70" fmla="*/ 68 w 1159"/>
                <a:gd name="T71" fmla="*/ 148 h 675"/>
                <a:gd name="T72" fmla="*/ 95 w 1159"/>
                <a:gd name="T73" fmla="*/ 117 h 675"/>
                <a:gd name="T74" fmla="*/ 126 w 1159"/>
                <a:gd name="T75" fmla="*/ 89 h 675"/>
                <a:gd name="T76" fmla="*/ 162 w 1159"/>
                <a:gd name="T77" fmla="*/ 66 h 675"/>
                <a:gd name="T78" fmla="*/ 200 w 1159"/>
                <a:gd name="T79" fmla="*/ 47 h 675"/>
                <a:gd name="T80" fmla="*/ 240 w 1159"/>
                <a:gd name="T81" fmla="*/ 33 h 675"/>
                <a:gd name="T82" fmla="*/ 282 w 1159"/>
                <a:gd name="T83" fmla="*/ 25 h 675"/>
                <a:gd name="T84" fmla="*/ 326 w 1159"/>
                <a:gd name="T85" fmla="*/ 21 h 675"/>
                <a:gd name="T86" fmla="*/ 369 w 1159"/>
                <a:gd name="T87" fmla="*/ 24 h 675"/>
                <a:gd name="T88" fmla="*/ 409 w 1159"/>
                <a:gd name="T89" fmla="*/ 33 h 675"/>
                <a:gd name="T90" fmla="*/ 448 w 1159"/>
                <a:gd name="T91" fmla="*/ 45 h 675"/>
                <a:gd name="T92" fmla="*/ 485 w 1159"/>
                <a:gd name="T93" fmla="*/ 63 h 675"/>
                <a:gd name="T94" fmla="*/ 518 w 1159"/>
                <a:gd name="T95" fmla="*/ 84 h 675"/>
                <a:gd name="T96" fmla="*/ 549 w 1159"/>
                <a:gd name="T97" fmla="*/ 109 h 675"/>
                <a:gd name="T98" fmla="*/ 577 w 1159"/>
                <a:gd name="T99" fmla="*/ 138 h 675"/>
                <a:gd name="T100" fmla="*/ 600 w 1159"/>
                <a:gd name="T101" fmla="*/ 170 h 675"/>
                <a:gd name="T102" fmla="*/ 1106 w 1159"/>
                <a:gd name="T103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59" h="675">
                  <a:moveTo>
                    <a:pt x="1106" y="0"/>
                  </a:moveTo>
                  <a:lnTo>
                    <a:pt x="1120" y="54"/>
                  </a:lnTo>
                  <a:lnTo>
                    <a:pt x="1138" y="106"/>
                  </a:lnTo>
                  <a:lnTo>
                    <a:pt x="1159" y="156"/>
                  </a:lnTo>
                  <a:lnTo>
                    <a:pt x="651" y="326"/>
                  </a:lnTo>
                  <a:lnTo>
                    <a:pt x="652" y="336"/>
                  </a:lnTo>
                  <a:lnTo>
                    <a:pt x="653" y="348"/>
                  </a:lnTo>
                  <a:lnTo>
                    <a:pt x="651" y="392"/>
                  </a:lnTo>
                  <a:lnTo>
                    <a:pt x="642" y="435"/>
                  </a:lnTo>
                  <a:lnTo>
                    <a:pt x="628" y="475"/>
                  </a:lnTo>
                  <a:lnTo>
                    <a:pt x="609" y="513"/>
                  </a:lnTo>
                  <a:lnTo>
                    <a:pt x="586" y="547"/>
                  </a:lnTo>
                  <a:lnTo>
                    <a:pt x="558" y="579"/>
                  </a:lnTo>
                  <a:lnTo>
                    <a:pt x="527" y="607"/>
                  </a:lnTo>
                  <a:lnTo>
                    <a:pt x="491" y="630"/>
                  </a:lnTo>
                  <a:lnTo>
                    <a:pt x="454" y="649"/>
                  </a:lnTo>
                  <a:lnTo>
                    <a:pt x="414" y="664"/>
                  </a:lnTo>
                  <a:lnTo>
                    <a:pt x="370" y="671"/>
                  </a:lnTo>
                  <a:lnTo>
                    <a:pt x="326" y="675"/>
                  </a:lnTo>
                  <a:lnTo>
                    <a:pt x="282" y="671"/>
                  </a:lnTo>
                  <a:lnTo>
                    <a:pt x="240" y="664"/>
                  </a:lnTo>
                  <a:lnTo>
                    <a:pt x="200" y="649"/>
                  </a:lnTo>
                  <a:lnTo>
                    <a:pt x="162" y="630"/>
                  </a:lnTo>
                  <a:lnTo>
                    <a:pt x="126" y="607"/>
                  </a:lnTo>
                  <a:lnTo>
                    <a:pt x="95" y="579"/>
                  </a:lnTo>
                  <a:lnTo>
                    <a:pt x="68" y="547"/>
                  </a:lnTo>
                  <a:lnTo>
                    <a:pt x="44" y="513"/>
                  </a:lnTo>
                  <a:lnTo>
                    <a:pt x="26" y="475"/>
                  </a:lnTo>
                  <a:lnTo>
                    <a:pt x="12" y="435"/>
                  </a:lnTo>
                  <a:lnTo>
                    <a:pt x="3" y="392"/>
                  </a:lnTo>
                  <a:lnTo>
                    <a:pt x="0" y="348"/>
                  </a:lnTo>
                  <a:lnTo>
                    <a:pt x="3" y="303"/>
                  </a:lnTo>
                  <a:lnTo>
                    <a:pt x="12" y="261"/>
                  </a:lnTo>
                  <a:lnTo>
                    <a:pt x="26" y="221"/>
                  </a:lnTo>
                  <a:lnTo>
                    <a:pt x="44" y="183"/>
                  </a:lnTo>
                  <a:lnTo>
                    <a:pt x="68" y="148"/>
                  </a:lnTo>
                  <a:lnTo>
                    <a:pt x="95" y="117"/>
                  </a:lnTo>
                  <a:lnTo>
                    <a:pt x="126" y="89"/>
                  </a:lnTo>
                  <a:lnTo>
                    <a:pt x="162" y="66"/>
                  </a:lnTo>
                  <a:lnTo>
                    <a:pt x="200" y="47"/>
                  </a:lnTo>
                  <a:lnTo>
                    <a:pt x="240" y="33"/>
                  </a:lnTo>
                  <a:lnTo>
                    <a:pt x="282" y="25"/>
                  </a:lnTo>
                  <a:lnTo>
                    <a:pt x="326" y="21"/>
                  </a:lnTo>
                  <a:lnTo>
                    <a:pt x="369" y="24"/>
                  </a:lnTo>
                  <a:lnTo>
                    <a:pt x="409" y="33"/>
                  </a:lnTo>
                  <a:lnTo>
                    <a:pt x="448" y="45"/>
                  </a:lnTo>
                  <a:lnTo>
                    <a:pt x="485" y="63"/>
                  </a:lnTo>
                  <a:lnTo>
                    <a:pt x="518" y="84"/>
                  </a:lnTo>
                  <a:lnTo>
                    <a:pt x="549" y="109"/>
                  </a:lnTo>
                  <a:lnTo>
                    <a:pt x="577" y="138"/>
                  </a:lnTo>
                  <a:lnTo>
                    <a:pt x="600" y="170"/>
                  </a:lnTo>
                  <a:lnTo>
                    <a:pt x="11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3194BA4F-BD20-44EE-87ED-B60D43C95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88" y="5211763"/>
              <a:ext cx="177800" cy="177800"/>
            </a:xfrm>
            <a:custGeom>
              <a:avLst/>
              <a:gdLst>
                <a:gd name="T0" fmla="*/ 561 w 1122"/>
                <a:gd name="T1" fmla="*/ 0 h 1121"/>
                <a:gd name="T2" fmla="*/ 622 w 1122"/>
                <a:gd name="T3" fmla="*/ 3 h 1121"/>
                <a:gd name="T4" fmla="*/ 681 w 1122"/>
                <a:gd name="T5" fmla="*/ 13 h 1121"/>
                <a:gd name="T6" fmla="*/ 738 w 1122"/>
                <a:gd name="T7" fmla="*/ 29 h 1121"/>
                <a:gd name="T8" fmla="*/ 792 w 1122"/>
                <a:gd name="T9" fmla="*/ 50 h 1121"/>
                <a:gd name="T10" fmla="*/ 843 w 1122"/>
                <a:gd name="T11" fmla="*/ 76 h 1121"/>
                <a:gd name="T12" fmla="*/ 892 w 1122"/>
                <a:gd name="T13" fmla="*/ 108 h 1121"/>
                <a:gd name="T14" fmla="*/ 937 w 1122"/>
                <a:gd name="T15" fmla="*/ 145 h 1121"/>
                <a:gd name="T16" fmla="*/ 976 w 1122"/>
                <a:gd name="T17" fmla="*/ 185 h 1121"/>
                <a:gd name="T18" fmla="*/ 1013 w 1122"/>
                <a:gd name="T19" fmla="*/ 229 h 1121"/>
                <a:gd name="T20" fmla="*/ 1045 w 1122"/>
                <a:gd name="T21" fmla="*/ 278 h 1121"/>
                <a:gd name="T22" fmla="*/ 1072 w 1122"/>
                <a:gd name="T23" fmla="*/ 329 h 1121"/>
                <a:gd name="T24" fmla="*/ 1093 w 1122"/>
                <a:gd name="T25" fmla="*/ 383 h 1121"/>
                <a:gd name="T26" fmla="*/ 1108 w 1122"/>
                <a:gd name="T27" fmla="*/ 440 h 1121"/>
                <a:gd name="T28" fmla="*/ 1118 w 1122"/>
                <a:gd name="T29" fmla="*/ 499 h 1121"/>
                <a:gd name="T30" fmla="*/ 1122 w 1122"/>
                <a:gd name="T31" fmla="*/ 560 h 1121"/>
                <a:gd name="T32" fmla="*/ 1118 w 1122"/>
                <a:gd name="T33" fmla="*/ 621 h 1121"/>
                <a:gd name="T34" fmla="*/ 1108 w 1122"/>
                <a:gd name="T35" fmla="*/ 681 h 1121"/>
                <a:gd name="T36" fmla="*/ 1093 w 1122"/>
                <a:gd name="T37" fmla="*/ 737 h 1121"/>
                <a:gd name="T38" fmla="*/ 1072 w 1122"/>
                <a:gd name="T39" fmla="*/ 792 h 1121"/>
                <a:gd name="T40" fmla="*/ 1045 w 1122"/>
                <a:gd name="T41" fmla="*/ 843 h 1121"/>
                <a:gd name="T42" fmla="*/ 1013 w 1122"/>
                <a:gd name="T43" fmla="*/ 891 h 1121"/>
                <a:gd name="T44" fmla="*/ 976 w 1122"/>
                <a:gd name="T45" fmla="*/ 936 h 1121"/>
                <a:gd name="T46" fmla="*/ 937 w 1122"/>
                <a:gd name="T47" fmla="*/ 977 h 1121"/>
                <a:gd name="T48" fmla="*/ 892 w 1122"/>
                <a:gd name="T49" fmla="*/ 1012 h 1121"/>
                <a:gd name="T50" fmla="*/ 843 w 1122"/>
                <a:gd name="T51" fmla="*/ 1044 h 1121"/>
                <a:gd name="T52" fmla="*/ 792 w 1122"/>
                <a:gd name="T53" fmla="*/ 1071 h 1121"/>
                <a:gd name="T54" fmla="*/ 738 w 1122"/>
                <a:gd name="T55" fmla="*/ 1092 h 1121"/>
                <a:gd name="T56" fmla="*/ 681 w 1122"/>
                <a:gd name="T57" fmla="*/ 1108 h 1121"/>
                <a:gd name="T58" fmla="*/ 622 w 1122"/>
                <a:gd name="T59" fmla="*/ 1118 h 1121"/>
                <a:gd name="T60" fmla="*/ 561 w 1122"/>
                <a:gd name="T61" fmla="*/ 1121 h 1121"/>
                <a:gd name="T62" fmla="*/ 500 w 1122"/>
                <a:gd name="T63" fmla="*/ 1118 h 1121"/>
                <a:gd name="T64" fmla="*/ 441 w 1122"/>
                <a:gd name="T65" fmla="*/ 1108 h 1121"/>
                <a:gd name="T66" fmla="*/ 384 w 1122"/>
                <a:gd name="T67" fmla="*/ 1092 h 1121"/>
                <a:gd name="T68" fmla="*/ 330 w 1122"/>
                <a:gd name="T69" fmla="*/ 1071 h 1121"/>
                <a:gd name="T70" fmla="*/ 279 w 1122"/>
                <a:gd name="T71" fmla="*/ 1044 h 1121"/>
                <a:gd name="T72" fmla="*/ 230 w 1122"/>
                <a:gd name="T73" fmla="*/ 1012 h 1121"/>
                <a:gd name="T74" fmla="*/ 186 w 1122"/>
                <a:gd name="T75" fmla="*/ 977 h 1121"/>
                <a:gd name="T76" fmla="*/ 145 w 1122"/>
                <a:gd name="T77" fmla="*/ 936 h 1121"/>
                <a:gd name="T78" fmla="*/ 109 w 1122"/>
                <a:gd name="T79" fmla="*/ 891 h 1121"/>
                <a:gd name="T80" fmla="*/ 77 w 1122"/>
                <a:gd name="T81" fmla="*/ 843 h 1121"/>
                <a:gd name="T82" fmla="*/ 50 w 1122"/>
                <a:gd name="T83" fmla="*/ 792 h 1121"/>
                <a:gd name="T84" fmla="*/ 29 w 1122"/>
                <a:gd name="T85" fmla="*/ 737 h 1121"/>
                <a:gd name="T86" fmla="*/ 14 w 1122"/>
                <a:gd name="T87" fmla="*/ 681 h 1121"/>
                <a:gd name="T88" fmla="*/ 4 w 1122"/>
                <a:gd name="T89" fmla="*/ 621 h 1121"/>
                <a:gd name="T90" fmla="*/ 0 w 1122"/>
                <a:gd name="T91" fmla="*/ 560 h 1121"/>
                <a:gd name="T92" fmla="*/ 4 w 1122"/>
                <a:gd name="T93" fmla="*/ 499 h 1121"/>
                <a:gd name="T94" fmla="*/ 14 w 1122"/>
                <a:gd name="T95" fmla="*/ 440 h 1121"/>
                <a:gd name="T96" fmla="*/ 29 w 1122"/>
                <a:gd name="T97" fmla="*/ 383 h 1121"/>
                <a:gd name="T98" fmla="*/ 50 w 1122"/>
                <a:gd name="T99" fmla="*/ 329 h 1121"/>
                <a:gd name="T100" fmla="*/ 77 w 1122"/>
                <a:gd name="T101" fmla="*/ 278 h 1121"/>
                <a:gd name="T102" fmla="*/ 109 w 1122"/>
                <a:gd name="T103" fmla="*/ 229 h 1121"/>
                <a:gd name="T104" fmla="*/ 145 w 1122"/>
                <a:gd name="T105" fmla="*/ 185 h 1121"/>
                <a:gd name="T106" fmla="*/ 186 w 1122"/>
                <a:gd name="T107" fmla="*/ 145 h 1121"/>
                <a:gd name="T108" fmla="*/ 230 w 1122"/>
                <a:gd name="T109" fmla="*/ 108 h 1121"/>
                <a:gd name="T110" fmla="*/ 279 w 1122"/>
                <a:gd name="T111" fmla="*/ 76 h 1121"/>
                <a:gd name="T112" fmla="*/ 330 w 1122"/>
                <a:gd name="T113" fmla="*/ 50 h 1121"/>
                <a:gd name="T114" fmla="*/ 384 w 1122"/>
                <a:gd name="T115" fmla="*/ 29 h 1121"/>
                <a:gd name="T116" fmla="*/ 441 w 1122"/>
                <a:gd name="T117" fmla="*/ 13 h 1121"/>
                <a:gd name="T118" fmla="*/ 500 w 1122"/>
                <a:gd name="T119" fmla="*/ 3 h 1121"/>
                <a:gd name="T120" fmla="*/ 561 w 1122"/>
                <a:gd name="T121" fmla="*/ 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2" h="1121">
                  <a:moveTo>
                    <a:pt x="561" y="0"/>
                  </a:moveTo>
                  <a:lnTo>
                    <a:pt x="622" y="3"/>
                  </a:lnTo>
                  <a:lnTo>
                    <a:pt x="681" y="13"/>
                  </a:lnTo>
                  <a:lnTo>
                    <a:pt x="738" y="29"/>
                  </a:lnTo>
                  <a:lnTo>
                    <a:pt x="792" y="50"/>
                  </a:lnTo>
                  <a:lnTo>
                    <a:pt x="843" y="76"/>
                  </a:lnTo>
                  <a:lnTo>
                    <a:pt x="892" y="108"/>
                  </a:lnTo>
                  <a:lnTo>
                    <a:pt x="937" y="145"/>
                  </a:lnTo>
                  <a:lnTo>
                    <a:pt x="976" y="185"/>
                  </a:lnTo>
                  <a:lnTo>
                    <a:pt x="1013" y="229"/>
                  </a:lnTo>
                  <a:lnTo>
                    <a:pt x="1045" y="278"/>
                  </a:lnTo>
                  <a:lnTo>
                    <a:pt x="1072" y="329"/>
                  </a:lnTo>
                  <a:lnTo>
                    <a:pt x="1093" y="383"/>
                  </a:lnTo>
                  <a:lnTo>
                    <a:pt x="1108" y="440"/>
                  </a:lnTo>
                  <a:lnTo>
                    <a:pt x="1118" y="499"/>
                  </a:lnTo>
                  <a:lnTo>
                    <a:pt x="1122" y="560"/>
                  </a:lnTo>
                  <a:lnTo>
                    <a:pt x="1118" y="621"/>
                  </a:lnTo>
                  <a:lnTo>
                    <a:pt x="1108" y="681"/>
                  </a:lnTo>
                  <a:lnTo>
                    <a:pt x="1093" y="737"/>
                  </a:lnTo>
                  <a:lnTo>
                    <a:pt x="1072" y="792"/>
                  </a:lnTo>
                  <a:lnTo>
                    <a:pt x="1045" y="843"/>
                  </a:lnTo>
                  <a:lnTo>
                    <a:pt x="1013" y="891"/>
                  </a:lnTo>
                  <a:lnTo>
                    <a:pt x="976" y="936"/>
                  </a:lnTo>
                  <a:lnTo>
                    <a:pt x="937" y="977"/>
                  </a:lnTo>
                  <a:lnTo>
                    <a:pt x="892" y="1012"/>
                  </a:lnTo>
                  <a:lnTo>
                    <a:pt x="843" y="1044"/>
                  </a:lnTo>
                  <a:lnTo>
                    <a:pt x="792" y="1071"/>
                  </a:lnTo>
                  <a:lnTo>
                    <a:pt x="738" y="1092"/>
                  </a:lnTo>
                  <a:lnTo>
                    <a:pt x="681" y="1108"/>
                  </a:lnTo>
                  <a:lnTo>
                    <a:pt x="622" y="1118"/>
                  </a:lnTo>
                  <a:lnTo>
                    <a:pt x="561" y="1121"/>
                  </a:lnTo>
                  <a:lnTo>
                    <a:pt x="500" y="1118"/>
                  </a:lnTo>
                  <a:lnTo>
                    <a:pt x="441" y="1108"/>
                  </a:lnTo>
                  <a:lnTo>
                    <a:pt x="384" y="1092"/>
                  </a:lnTo>
                  <a:lnTo>
                    <a:pt x="330" y="1071"/>
                  </a:lnTo>
                  <a:lnTo>
                    <a:pt x="279" y="1044"/>
                  </a:lnTo>
                  <a:lnTo>
                    <a:pt x="230" y="1012"/>
                  </a:lnTo>
                  <a:lnTo>
                    <a:pt x="186" y="977"/>
                  </a:lnTo>
                  <a:lnTo>
                    <a:pt x="145" y="936"/>
                  </a:lnTo>
                  <a:lnTo>
                    <a:pt x="109" y="891"/>
                  </a:lnTo>
                  <a:lnTo>
                    <a:pt x="77" y="843"/>
                  </a:lnTo>
                  <a:lnTo>
                    <a:pt x="50" y="792"/>
                  </a:lnTo>
                  <a:lnTo>
                    <a:pt x="29" y="737"/>
                  </a:lnTo>
                  <a:lnTo>
                    <a:pt x="14" y="681"/>
                  </a:lnTo>
                  <a:lnTo>
                    <a:pt x="4" y="621"/>
                  </a:lnTo>
                  <a:lnTo>
                    <a:pt x="0" y="560"/>
                  </a:lnTo>
                  <a:lnTo>
                    <a:pt x="4" y="499"/>
                  </a:lnTo>
                  <a:lnTo>
                    <a:pt x="14" y="440"/>
                  </a:lnTo>
                  <a:lnTo>
                    <a:pt x="29" y="383"/>
                  </a:lnTo>
                  <a:lnTo>
                    <a:pt x="50" y="329"/>
                  </a:lnTo>
                  <a:lnTo>
                    <a:pt x="77" y="278"/>
                  </a:lnTo>
                  <a:lnTo>
                    <a:pt x="109" y="229"/>
                  </a:lnTo>
                  <a:lnTo>
                    <a:pt x="145" y="185"/>
                  </a:lnTo>
                  <a:lnTo>
                    <a:pt x="186" y="145"/>
                  </a:lnTo>
                  <a:lnTo>
                    <a:pt x="230" y="108"/>
                  </a:lnTo>
                  <a:lnTo>
                    <a:pt x="279" y="76"/>
                  </a:lnTo>
                  <a:lnTo>
                    <a:pt x="330" y="50"/>
                  </a:lnTo>
                  <a:lnTo>
                    <a:pt x="384" y="29"/>
                  </a:lnTo>
                  <a:lnTo>
                    <a:pt x="441" y="13"/>
                  </a:lnTo>
                  <a:lnTo>
                    <a:pt x="500" y="3"/>
                  </a:lnTo>
                  <a:lnTo>
                    <a:pt x="5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8" name="Freeform 74">
            <a:extLst>
              <a:ext uri="{FF2B5EF4-FFF2-40B4-BE49-F238E27FC236}">
                <a16:creationId xmlns:a16="http://schemas.microsoft.com/office/drawing/2014/main" id="{106A4E57-8008-4CF4-8FF4-E5360C1BA26E}"/>
              </a:ext>
            </a:extLst>
          </p:cNvPr>
          <p:cNvSpPr>
            <a:spLocks noEditPoints="1"/>
          </p:cNvSpPr>
          <p:nvPr/>
        </p:nvSpPr>
        <p:spPr bwMode="auto">
          <a:xfrm>
            <a:off x="6349445" y="5198578"/>
            <a:ext cx="428784" cy="526115"/>
          </a:xfrm>
          <a:custGeom>
            <a:avLst/>
            <a:gdLst>
              <a:gd name="T0" fmla="*/ 2003 w 2939"/>
              <a:gd name="T1" fmla="*/ 2890 h 3600"/>
              <a:gd name="T2" fmla="*/ 1859 w 2939"/>
              <a:gd name="T3" fmla="*/ 2961 h 3600"/>
              <a:gd name="T4" fmla="*/ 2195 w 2939"/>
              <a:gd name="T5" fmla="*/ 3289 h 3600"/>
              <a:gd name="T6" fmla="*/ 2729 w 2939"/>
              <a:gd name="T7" fmla="*/ 2753 h 3600"/>
              <a:gd name="T8" fmla="*/ 2634 w 2939"/>
              <a:gd name="T9" fmla="*/ 2623 h 3600"/>
              <a:gd name="T10" fmla="*/ 1495 w 2939"/>
              <a:gd name="T11" fmla="*/ 2623 h 3600"/>
              <a:gd name="T12" fmla="*/ 949 w 2939"/>
              <a:gd name="T13" fmla="*/ 2664 h 3600"/>
              <a:gd name="T14" fmla="*/ 963 w 2939"/>
              <a:gd name="T15" fmla="*/ 2522 h 3600"/>
              <a:gd name="T16" fmla="*/ 838 w 2939"/>
              <a:gd name="T17" fmla="*/ 2470 h 3600"/>
              <a:gd name="T18" fmla="*/ 456 w 2939"/>
              <a:gd name="T19" fmla="*/ 2606 h 3600"/>
              <a:gd name="T20" fmla="*/ 488 w 2939"/>
              <a:gd name="T21" fmla="*/ 2522 h 3600"/>
              <a:gd name="T22" fmla="*/ 2269 w 2939"/>
              <a:gd name="T23" fmla="*/ 2263 h 3600"/>
              <a:gd name="T24" fmla="*/ 2743 w 2939"/>
              <a:gd name="T25" fmla="*/ 2459 h 3600"/>
              <a:gd name="T26" fmla="*/ 2939 w 2939"/>
              <a:gd name="T27" fmla="*/ 2931 h 3600"/>
              <a:gd name="T28" fmla="*/ 2743 w 2939"/>
              <a:gd name="T29" fmla="*/ 3404 h 3600"/>
              <a:gd name="T30" fmla="*/ 2269 w 2939"/>
              <a:gd name="T31" fmla="*/ 3600 h 3600"/>
              <a:gd name="T32" fmla="*/ 1795 w 2939"/>
              <a:gd name="T33" fmla="*/ 3404 h 3600"/>
              <a:gd name="T34" fmla="*/ 1599 w 2939"/>
              <a:gd name="T35" fmla="*/ 2931 h 3600"/>
              <a:gd name="T36" fmla="*/ 1795 w 2939"/>
              <a:gd name="T37" fmla="*/ 2459 h 3600"/>
              <a:gd name="T38" fmla="*/ 2269 w 2939"/>
              <a:gd name="T39" fmla="*/ 2263 h 3600"/>
              <a:gd name="T40" fmla="*/ 1599 w 2939"/>
              <a:gd name="T41" fmla="*/ 2160 h 3600"/>
              <a:gd name="T42" fmla="*/ 949 w 2939"/>
              <a:gd name="T43" fmla="*/ 2201 h 3600"/>
              <a:gd name="T44" fmla="*/ 963 w 2939"/>
              <a:gd name="T45" fmla="*/ 2060 h 3600"/>
              <a:gd name="T46" fmla="*/ 838 w 2939"/>
              <a:gd name="T47" fmla="*/ 2029 h 3600"/>
              <a:gd name="T48" fmla="*/ 456 w 2939"/>
              <a:gd name="T49" fmla="*/ 2165 h 3600"/>
              <a:gd name="T50" fmla="*/ 488 w 2939"/>
              <a:gd name="T51" fmla="*/ 2081 h 3600"/>
              <a:gd name="T52" fmla="*/ 980 w 2939"/>
              <a:gd name="T53" fmla="*/ 1646 h 3600"/>
              <a:gd name="T54" fmla="*/ 1854 w 2939"/>
              <a:gd name="T55" fmla="*/ 1765 h 3600"/>
              <a:gd name="T56" fmla="*/ 938 w 2939"/>
              <a:gd name="T57" fmla="*/ 1779 h 3600"/>
              <a:gd name="T58" fmla="*/ 980 w 2939"/>
              <a:gd name="T59" fmla="*/ 1646 h 3600"/>
              <a:gd name="T60" fmla="*/ 830 w 2939"/>
              <a:gd name="T61" fmla="*/ 1605 h 3600"/>
              <a:gd name="T62" fmla="*/ 446 w 2939"/>
              <a:gd name="T63" fmla="*/ 1717 h 3600"/>
              <a:gd name="T64" fmla="*/ 502 w 2939"/>
              <a:gd name="T65" fmla="*/ 1647 h 3600"/>
              <a:gd name="T66" fmla="*/ 1804 w 2939"/>
              <a:gd name="T67" fmla="*/ 1183 h 3600"/>
              <a:gd name="T68" fmla="*/ 1846 w 2939"/>
              <a:gd name="T69" fmla="*/ 1316 h 3600"/>
              <a:gd name="T70" fmla="*/ 931 w 2939"/>
              <a:gd name="T71" fmla="*/ 1301 h 3600"/>
              <a:gd name="T72" fmla="*/ 798 w 2939"/>
              <a:gd name="T73" fmla="*/ 1068 h 3600"/>
              <a:gd name="T74" fmla="*/ 640 w 2939"/>
              <a:gd name="T75" fmla="*/ 1360 h 3600"/>
              <a:gd name="T76" fmla="*/ 440 w 2939"/>
              <a:gd name="T77" fmla="*/ 1246 h 3600"/>
              <a:gd name="T78" fmla="*/ 515 w 2939"/>
              <a:gd name="T79" fmla="*/ 1197 h 3600"/>
              <a:gd name="T80" fmla="*/ 569 w 2939"/>
              <a:gd name="T81" fmla="*/ 386 h 3600"/>
              <a:gd name="T82" fmla="*/ 706 w 2939"/>
              <a:gd name="T83" fmla="*/ 640 h 3600"/>
              <a:gd name="T84" fmla="*/ 1648 w 2939"/>
              <a:gd name="T85" fmla="*/ 619 h 3600"/>
              <a:gd name="T86" fmla="*/ 1748 w 2939"/>
              <a:gd name="T87" fmla="*/ 360 h 3600"/>
              <a:gd name="T88" fmla="*/ 2285 w 2939"/>
              <a:gd name="T89" fmla="*/ 454 h 3600"/>
              <a:gd name="T90" fmla="*/ 2198 w 2939"/>
              <a:gd name="T91" fmla="*/ 2112 h 3600"/>
              <a:gd name="T92" fmla="*/ 1465 w 2939"/>
              <a:gd name="T93" fmla="*/ 3116 h 3600"/>
              <a:gd name="T94" fmla="*/ 49 w 2939"/>
              <a:gd name="T95" fmla="*/ 3167 h 3600"/>
              <a:gd name="T96" fmla="*/ 22 w 2939"/>
              <a:gd name="T97" fmla="*/ 471 h 3600"/>
              <a:gd name="T98" fmla="*/ 1160 w 2939"/>
              <a:gd name="T99" fmla="*/ 103 h 3600"/>
              <a:gd name="T100" fmla="*/ 1094 w 2939"/>
              <a:gd name="T101" fmla="*/ 219 h 3600"/>
              <a:gd name="T102" fmla="*/ 1227 w 2939"/>
              <a:gd name="T103" fmla="*/ 219 h 3600"/>
              <a:gd name="T104" fmla="*/ 1160 w 2939"/>
              <a:gd name="T105" fmla="*/ 103 h 3600"/>
              <a:gd name="T106" fmla="*/ 1317 w 2939"/>
              <a:gd name="T107" fmla="*/ 88 h 3600"/>
              <a:gd name="T108" fmla="*/ 1379 w 2939"/>
              <a:gd name="T109" fmla="*/ 247 h 3600"/>
              <a:gd name="T110" fmla="*/ 1624 w 2939"/>
              <a:gd name="T111" fmla="*/ 324 h 3600"/>
              <a:gd name="T112" fmla="*/ 1605 w 2939"/>
              <a:gd name="T113" fmla="*/ 521 h 3600"/>
              <a:gd name="T114" fmla="*/ 738 w 2939"/>
              <a:gd name="T115" fmla="*/ 540 h 3600"/>
              <a:gd name="T116" fmla="*/ 682 w 2939"/>
              <a:gd name="T117" fmla="*/ 350 h 3600"/>
              <a:gd name="T118" fmla="*/ 923 w 2939"/>
              <a:gd name="T119" fmla="*/ 254 h 3600"/>
              <a:gd name="T120" fmla="*/ 991 w 2939"/>
              <a:gd name="T121" fmla="*/ 116 h 3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939" h="3600">
                <a:moveTo>
                  <a:pt x="2634" y="2623"/>
                </a:moveTo>
                <a:lnTo>
                  <a:pt x="2613" y="2625"/>
                </a:lnTo>
                <a:lnTo>
                  <a:pt x="2591" y="2630"/>
                </a:lnTo>
                <a:lnTo>
                  <a:pt x="2570" y="2641"/>
                </a:lnTo>
                <a:lnTo>
                  <a:pt x="2552" y="2657"/>
                </a:lnTo>
                <a:lnTo>
                  <a:pt x="2205" y="3047"/>
                </a:lnTo>
                <a:lnTo>
                  <a:pt x="2024" y="2903"/>
                </a:lnTo>
                <a:lnTo>
                  <a:pt x="2003" y="2890"/>
                </a:lnTo>
                <a:lnTo>
                  <a:pt x="1982" y="2882"/>
                </a:lnTo>
                <a:lnTo>
                  <a:pt x="1960" y="2880"/>
                </a:lnTo>
                <a:lnTo>
                  <a:pt x="1937" y="2882"/>
                </a:lnTo>
                <a:lnTo>
                  <a:pt x="1915" y="2890"/>
                </a:lnTo>
                <a:lnTo>
                  <a:pt x="1895" y="2902"/>
                </a:lnTo>
                <a:lnTo>
                  <a:pt x="1879" y="2918"/>
                </a:lnTo>
                <a:lnTo>
                  <a:pt x="1866" y="2939"/>
                </a:lnTo>
                <a:lnTo>
                  <a:pt x="1859" y="2961"/>
                </a:lnTo>
                <a:lnTo>
                  <a:pt x="1856" y="2983"/>
                </a:lnTo>
                <a:lnTo>
                  <a:pt x="1859" y="3005"/>
                </a:lnTo>
                <a:lnTo>
                  <a:pt x="1866" y="3027"/>
                </a:lnTo>
                <a:lnTo>
                  <a:pt x="1878" y="3046"/>
                </a:lnTo>
                <a:lnTo>
                  <a:pt x="1895" y="3063"/>
                </a:lnTo>
                <a:lnTo>
                  <a:pt x="2152" y="3268"/>
                </a:lnTo>
                <a:lnTo>
                  <a:pt x="2173" y="3281"/>
                </a:lnTo>
                <a:lnTo>
                  <a:pt x="2195" y="3289"/>
                </a:lnTo>
                <a:lnTo>
                  <a:pt x="2217" y="3291"/>
                </a:lnTo>
                <a:lnTo>
                  <a:pt x="2239" y="3289"/>
                </a:lnTo>
                <a:lnTo>
                  <a:pt x="2258" y="3283"/>
                </a:lnTo>
                <a:lnTo>
                  <a:pt x="2278" y="3272"/>
                </a:lnTo>
                <a:lnTo>
                  <a:pt x="2294" y="3257"/>
                </a:lnTo>
                <a:lnTo>
                  <a:pt x="2707" y="2794"/>
                </a:lnTo>
                <a:lnTo>
                  <a:pt x="2720" y="2774"/>
                </a:lnTo>
                <a:lnTo>
                  <a:pt x="2729" y="2753"/>
                </a:lnTo>
                <a:lnTo>
                  <a:pt x="2733" y="2731"/>
                </a:lnTo>
                <a:lnTo>
                  <a:pt x="2731" y="2709"/>
                </a:lnTo>
                <a:lnTo>
                  <a:pt x="2725" y="2687"/>
                </a:lnTo>
                <a:lnTo>
                  <a:pt x="2714" y="2666"/>
                </a:lnTo>
                <a:lnTo>
                  <a:pt x="2698" y="2649"/>
                </a:lnTo>
                <a:lnTo>
                  <a:pt x="2678" y="2636"/>
                </a:lnTo>
                <a:lnTo>
                  <a:pt x="2657" y="2627"/>
                </a:lnTo>
                <a:lnTo>
                  <a:pt x="2634" y="2623"/>
                </a:lnTo>
                <a:close/>
                <a:moveTo>
                  <a:pt x="980" y="2520"/>
                </a:moveTo>
                <a:lnTo>
                  <a:pt x="1444" y="2520"/>
                </a:lnTo>
                <a:lnTo>
                  <a:pt x="1460" y="2522"/>
                </a:lnTo>
                <a:lnTo>
                  <a:pt x="1474" y="2530"/>
                </a:lnTo>
                <a:lnTo>
                  <a:pt x="1485" y="2541"/>
                </a:lnTo>
                <a:lnTo>
                  <a:pt x="1493" y="2555"/>
                </a:lnTo>
                <a:lnTo>
                  <a:pt x="1495" y="2571"/>
                </a:lnTo>
                <a:lnTo>
                  <a:pt x="1495" y="2623"/>
                </a:lnTo>
                <a:lnTo>
                  <a:pt x="1493" y="2639"/>
                </a:lnTo>
                <a:lnTo>
                  <a:pt x="1485" y="2653"/>
                </a:lnTo>
                <a:lnTo>
                  <a:pt x="1474" y="2664"/>
                </a:lnTo>
                <a:lnTo>
                  <a:pt x="1460" y="2672"/>
                </a:lnTo>
                <a:lnTo>
                  <a:pt x="1444" y="2674"/>
                </a:lnTo>
                <a:lnTo>
                  <a:pt x="980" y="2674"/>
                </a:lnTo>
                <a:lnTo>
                  <a:pt x="963" y="2672"/>
                </a:lnTo>
                <a:lnTo>
                  <a:pt x="949" y="2664"/>
                </a:lnTo>
                <a:lnTo>
                  <a:pt x="938" y="2653"/>
                </a:lnTo>
                <a:lnTo>
                  <a:pt x="931" y="2639"/>
                </a:lnTo>
                <a:lnTo>
                  <a:pt x="928" y="2623"/>
                </a:lnTo>
                <a:lnTo>
                  <a:pt x="928" y="2571"/>
                </a:lnTo>
                <a:lnTo>
                  <a:pt x="931" y="2555"/>
                </a:lnTo>
                <a:lnTo>
                  <a:pt x="938" y="2541"/>
                </a:lnTo>
                <a:lnTo>
                  <a:pt x="949" y="2530"/>
                </a:lnTo>
                <a:lnTo>
                  <a:pt x="963" y="2522"/>
                </a:lnTo>
                <a:lnTo>
                  <a:pt x="980" y="2520"/>
                </a:lnTo>
                <a:close/>
                <a:moveTo>
                  <a:pt x="798" y="2404"/>
                </a:moveTo>
                <a:lnTo>
                  <a:pt x="812" y="2408"/>
                </a:lnTo>
                <a:lnTo>
                  <a:pt x="826" y="2416"/>
                </a:lnTo>
                <a:lnTo>
                  <a:pt x="835" y="2427"/>
                </a:lnTo>
                <a:lnTo>
                  <a:pt x="841" y="2441"/>
                </a:lnTo>
                <a:lnTo>
                  <a:pt x="841" y="2456"/>
                </a:lnTo>
                <a:lnTo>
                  <a:pt x="838" y="2470"/>
                </a:lnTo>
                <a:lnTo>
                  <a:pt x="830" y="2483"/>
                </a:lnTo>
                <a:lnTo>
                  <a:pt x="640" y="2696"/>
                </a:lnTo>
                <a:lnTo>
                  <a:pt x="629" y="2704"/>
                </a:lnTo>
                <a:lnTo>
                  <a:pt x="617" y="2710"/>
                </a:lnTo>
                <a:lnTo>
                  <a:pt x="604" y="2712"/>
                </a:lnTo>
                <a:lnTo>
                  <a:pt x="588" y="2709"/>
                </a:lnTo>
                <a:lnTo>
                  <a:pt x="574" y="2701"/>
                </a:lnTo>
                <a:lnTo>
                  <a:pt x="456" y="2606"/>
                </a:lnTo>
                <a:lnTo>
                  <a:pt x="446" y="2595"/>
                </a:lnTo>
                <a:lnTo>
                  <a:pt x="440" y="2582"/>
                </a:lnTo>
                <a:lnTo>
                  <a:pt x="438" y="2568"/>
                </a:lnTo>
                <a:lnTo>
                  <a:pt x="441" y="2554"/>
                </a:lnTo>
                <a:lnTo>
                  <a:pt x="448" y="2540"/>
                </a:lnTo>
                <a:lnTo>
                  <a:pt x="459" y="2530"/>
                </a:lnTo>
                <a:lnTo>
                  <a:pt x="473" y="2524"/>
                </a:lnTo>
                <a:lnTo>
                  <a:pt x="488" y="2522"/>
                </a:lnTo>
                <a:lnTo>
                  <a:pt x="502" y="2525"/>
                </a:lnTo>
                <a:lnTo>
                  <a:pt x="515" y="2533"/>
                </a:lnTo>
                <a:lnTo>
                  <a:pt x="598" y="2600"/>
                </a:lnTo>
                <a:lnTo>
                  <a:pt x="759" y="2420"/>
                </a:lnTo>
                <a:lnTo>
                  <a:pt x="770" y="2410"/>
                </a:lnTo>
                <a:lnTo>
                  <a:pt x="784" y="2405"/>
                </a:lnTo>
                <a:lnTo>
                  <a:pt x="798" y="2404"/>
                </a:lnTo>
                <a:close/>
                <a:moveTo>
                  <a:pt x="2269" y="2263"/>
                </a:moveTo>
                <a:lnTo>
                  <a:pt x="2337" y="2266"/>
                </a:lnTo>
                <a:lnTo>
                  <a:pt x="2404" y="2277"/>
                </a:lnTo>
                <a:lnTo>
                  <a:pt x="2468" y="2293"/>
                </a:lnTo>
                <a:lnTo>
                  <a:pt x="2530" y="2315"/>
                </a:lnTo>
                <a:lnTo>
                  <a:pt x="2589" y="2343"/>
                </a:lnTo>
                <a:lnTo>
                  <a:pt x="2643" y="2377"/>
                </a:lnTo>
                <a:lnTo>
                  <a:pt x="2695" y="2415"/>
                </a:lnTo>
                <a:lnTo>
                  <a:pt x="2743" y="2459"/>
                </a:lnTo>
                <a:lnTo>
                  <a:pt x="2785" y="2506"/>
                </a:lnTo>
                <a:lnTo>
                  <a:pt x="2825" y="2557"/>
                </a:lnTo>
                <a:lnTo>
                  <a:pt x="2858" y="2613"/>
                </a:lnTo>
                <a:lnTo>
                  <a:pt x="2886" y="2672"/>
                </a:lnTo>
                <a:lnTo>
                  <a:pt x="2909" y="2733"/>
                </a:lnTo>
                <a:lnTo>
                  <a:pt x="2925" y="2797"/>
                </a:lnTo>
                <a:lnTo>
                  <a:pt x="2935" y="2863"/>
                </a:lnTo>
                <a:lnTo>
                  <a:pt x="2939" y="2931"/>
                </a:lnTo>
                <a:lnTo>
                  <a:pt x="2935" y="3000"/>
                </a:lnTo>
                <a:lnTo>
                  <a:pt x="2925" y="3067"/>
                </a:lnTo>
                <a:lnTo>
                  <a:pt x="2909" y="3130"/>
                </a:lnTo>
                <a:lnTo>
                  <a:pt x="2886" y="3192"/>
                </a:lnTo>
                <a:lnTo>
                  <a:pt x="2858" y="3250"/>
                </a:lnTo>
                <a:lnTo>
                  <a:pt x="2825" y="3305"/>
                </a:lnTo>
                <a:lnTo>
                  <a:pt x="2785" y="3357"/>
                </a:lnTo>
                <a:lnTo>
                  <a:pt x="2743" y="3404"/>
                </a:lnTo>
                <a:lnTo>
                  <a:pt x="2695" y="3447"/>
                </a:lnTo>
                <a:lnTo>
                  <a:pt x="2643" y="3485"/>
                </a:lnTo>
                <a:lnTo>
                  <a:pt x="2589" y="3519"/>
                </a:lnTo>
                <a:lnTo>
                  <a:pt x="2530" y="3548"/>
                </a:lnTo>
                <a:lnTo>
                  <a:pt x="2468" y="3569"/>
                </a:lnTo>
                <a:lnTo>
                  <a:pt x="2404" y="3587"/>
                </a:lnTo>
                <a:lnTo>
                  <a:pt x="2337" y="3597"/>
                </a:lnTo>
                <a:lnTo>
                  <a:pt x="2269" y="3600"/>
                </a:lnTo>
                <a:lnTo>
                  <a:pt x="2200" y="3597"/>
                </a:lnTo>
                <a:lnTo>
                  <a:pt x="2134" y="3587"/>
                </a:lnTo>
                <a:lnTo>
                  <a:pt x="2069" y="3569"/>
                </a:lnTo>
                <a:lnTo>
                  <a:pt x="2008" y="3548"/>
                </a:lnTo>
                <a:lnTo>
                  <a:pt x="1949" y="3519"/>
                </a:lnTo>
                <a:lnTo>
                  <a:pt x="1894" y="3485"/>
                </a:lnTo>
                <a:lnTo>
                  <a:pt x="1843" y="3447"/>
                </a:lnTo>
                <a:lnTo>
                  <a:pt x="1795" y="3404"/>
                </a:lnTo>
                <a:lnTo>
                  <a:pt x="1752" y="3357"/>
                </a:lnTo>
                <a:lnTo>
                  <a:pt x="1713" y="3305"/>
                </a:lnTo>
                <a:lnTo>
                  <a:pt x="1680" y="3250"/>
                </a:lnTo>
                <a:lnTo>
                  <a:pt x="1651" y="3192"/>
                </a:lnTo>
                <a:lnTo>
                  <a:pt x="1628" y="3130"/>
                </a:lnTo>
                <a:lnTo>
                  <a:pt x="1612" y="3067"/>
                </a:lnTo>
                <a:lnTo>
                  <a:pt x="1602" y="3000"/>
                </a:lnTo>
                <a:lnTo>
                  <a:pt x="1599" y="2931"/>
                </a:lnTo>
                <a:lnTo>
                  <a:pt x="1602" y="2863"/>
                </a:lnTo>
                <a:lnTo>
                  <a:pt x="1612" y="2797"/>
                </a:lnTo>
                <a:lnTo>
                  <a:pt x="1628" y="2733"/>
                </a:lnTo>
                <a:lnTo>
                  <a:pt x="1651" y="2672"/>
                </a:lnTo>
                <a:lnTo>
                  <a:pt x="1680" y="2613"/>
                </a:lnTo>
                <a:lnTo>
                  <a:pt x="1713" y="2557"/>
                </a:lnTo>
                <a:lnTo>
                  <a:pt x="1752" y="2506"/>
                </a:lnTo>
                <a:lnTo>
                  <a:pt x="1795" y="2459"/>
                </a:lnTo>
                <a:lnTo>
                  <a:pt x="1843" y="2415"/>
                </a:lnTo>
                <a:lnTo>
                  <a:pt x="1894" y="2377"/>
                </a:lnTo>
                <a:lnTo>
                  <a:pt x="1949" y="2343"/>
                </a:lnTo>
                <a:lnTo>
                  <a:pt x="2008" y="2315"/>
                </a:lnTo>
                <a:lnTo>
                  <a:pt x="2069" y="2293"/>
                </a:lnTo>
                <a:lnTo>
                  <a:pt x="2134" y="2277"/>
                </a:lnTo>
                <a:lnTo>
                  <a:pt x="2200" y="2266"/>
                </a:lnTo>
                <a:lnTo>
                  <a:pt x="2269" y="2263"/>
                </a:lnTo>
                <a:close/>
                <a:moveTo>
                  <a:pt x="980" y="2057"/>
                </a:moveTo>
                <a:lnTo>
                  <a:pt x="1547" y="2057"/>
                </a:lnTo>
                <a:lnTo>
                  <a:pt x="1563" y="2060"/>
                </a:lnTo>
                <a:lnTo>
                  <a:pt x="1577" y="2067"/>
                </a:lnTo>
                <a:lnTo>
                  <a:pt x="1589" y="2078"/>
                </a:lnTo>
                <a:lnTo>
                  <a:pt x="1596" y="2092"/>
                </a:lnTo>
                <a:lnTo>
                  <a:pt x="1599" y="2109"/>
                </a:lnTo>
                <a:lnTo>
                  <a:pt x="1599" y="2160"/>
                </a:lnTo>
                <a:lnTo>
                  <a:pt x="1596" y="2176"/>
                </a:lnTo>
                <a:lnTo>
                  <a:pt x="1589" y="2191"/>
                </a:lnTo>
                <a:lnTo>
                  <a:pt x="1577" y="2201"/>
                </a:lnTo>
                <a:lnTo>
                  <a:pt x="1563" y="2209"/>
                </a:lnTo>
                <a:lnTo>
                  <a:pt x="1547" y="2211"/>
                </a:lnTo>
                <a:lnTo>
                  <a:pt x="980" y="2211"/>
                </a:lnTo>
                <a:lnTo>
                  <a:pt x="963" y="2209"/>
                </a:lnTo>
                <a:lnTo>
                  <a:pt x="949" y="2201"/>
                </a:lnTo>
                <a:lnTo>
                  <a:pt x="938" y="2191"/>
                </a:lnTo>
                <a:lnTo>
                  <a:pt x="931" y="2176"/>
                </a:lnTo>
                <a:lnTo>
                  <a:pt x="928" y="2160"/>
                </a:lnTo>
                <a:lnTo>
                  <a:pt x="928" y="2109"/>
                </a:lnTo>
                <a:lnTo>
                  <a:pt x="931" y="2092"/>
                </a:lnTo>
                <a:lnTo>
                  <a:pt x="938" y="2078"/>
                </a:lnTo>
                <a:lnTo>
                  <a:pt x="949" y="2067"/>
                </a:lnTo>
                <a:lnTo>
                  <a:pt x="963" y="2060"/>
                </a:lnTo>
                <a:lnTo>
                  <a:pt x="980" y="2057"/>
                </a:lnTo>
                <a:close/>
                <a:moveTo>
                  <a:pt x="798" y="1964"/>
                </a:moveTo>
                <a:lnTo>
                  <a:pt x="812" y="1967"/>
                </a:lnTo>
                <a:lnTo>
                  <a:pt x="826" y="1976"/>
                </a:lnTo>
                <a:lnTo>
                  <a:pt x="835" y="1987"/>
                </a:lnTo>
                <a:lnTo>
                  <a:pt x="841" y="2001"/>
                </a:lnTo>
                <a:lnTo>
                  <a:pt x="841" y="2015"/>
                </a:lnTo>
                <a:lnTo>
                  <a:pt x="838" y="2029"/>
                </a:lnTo>
                <a:lnTo>
                  <a:pt x="830" y="2042"/>
                </a:lnTo>
                <a:lnTo>
                  <a:pt x="640" y="2255"/>
                </a:lnTo>
                <a:lnTo>
                  <a:pt x="629" y="2264"/>
                </a:lnTo>
                <a:lnTo>
                  <a:pt x="617" y="2269"/>
                </a:lnTo>
                <a:lnTo>
                  <a:pt x="604" y="2271"/>
                </a:lnTo>
                <a:lnTo>
                  <a:pt x="588" y="2268"/>
                </a:lnTo>
                <a:lnTo>
                  <a:pt x="574" y="2260"/>
                </a:lnTo>
                <a:lnTo>
                  <a:pt x="456" y="2165"/>
                </a:lnTo>
                <a:lnTo>
                  <a:pt x="446" y="2155"/>
                </a:lnTo>
                <a:lnTo>
                  <a:pt x="440" y="2141"/>
                </a:lnTo>
                <a:lnTo>
                  <a:pt x="438" y="2127"/>
                </a:lnTo>
                <a:lnTo>
                  <a:pt x="441" y="2113"/>
                </a:lnTo>
                <a:lnTo>
                  <a:pt x="448" y="2099"/>
                </a:lnTo>
                <a:lnTo>
                  <a:pt x="459" y="2089"/>
                </a:lnTo>
                <a:lnTo>
                  <a:pt x="473" y="2084"/>
                </a:lnTo>
                <a:lnTo>
                  <a:pt x="488" y="2081"/>
                </a:lnTo>
                <a:lnTo>
                  <a:pt x="502" y="2085"/>
                </a:lnTo>
                <a:lnTo>
                  <a:pt x="515" y="2092"/>
                </a:lnTo>
                <a:lnTo>
                  <a:pt x="598" y="2159"/>
                </a:lnTo>
                <a:lnTo>
                  <a:pt x="759" y="1979"/>
                </a:lnTo>
                <a:lnTo>
                  <a:pt x="770" y="1969"/>
                </a:lnTo>
                <a:lnTo>
                  <a:pt x="784" y="1965"/>
                </a:lnTo>
                <a:lnTo>
                  <a:pt x="798" y="1964"/>
                </a:lnTo>
                <a:close/>
                <a:moveTo>
                  <a:pt x="980" y="1646"/>
                </a:moveTo>
                <a:lnTo>
                  <a:pt x="1804" y="1646"/>
                </a:lnTo>
                <a:lnTo>
                  <a:pt x="1821" y="1648"/>
                </a:lnTo>
                <a:lnTo>
                  <a:pt x="1835" y="1656"/>
                </a:lnTo>
                <a:lnTo>
                  <a:pt x="1846" y="1667"/>
                </a:lnTo>
                <a:lnTo>
                  <a:pt x="1854" y="1681"/>
                </a:lnTo>
                <a:lnTo>
                  <a:pt x="1856" y="1697"/>
                </a:lnTo>
                <a:lnTo>
                  <a:pt x="1856" y="1749"/>
                </a:lnTo>
                <a:lnTo>
                  <a:pt x="1854" y="1765"/>
                </a:lnTo>
                <a:lnTo>
                  <a:pt x="1846" y="1779"/>
                </a:lnTo>
                <a:lnTo>
                  <a:pt x="1835" y="1790"/>
                </a:lnTo>
                <a:lnTo>
                  <a:pt x="1821" y="1798"/>
                </a:lnTo>
                <a:lnTo>
                  <a:pt x="1804" y="1800"/>
                </a:lnTo>
                <a:lnTo>
                  <a:pt x="980" y="1800"/>
                </a:lnTo>
                <a:lnTo>
                  <a:pt x="963" y="1798"/>
                </a:lnTo>
                <a:lnTo>
                  <a:pt x="949" y="1790"/>
                </a:lnTo>
                <a:lnTo>
                  <a:pt x="938" y="1779"/>
                </a:lnTo>
                <a:lnTo>
                  <a:pt x="931" y="1765"/>
                </a:lnTo>
                <a:lnTo>
                  <a:pt x="928" y="1749"/>
                </a:lnTo>
                <a:lnTo>
                  <a:pt x="928" y="1697"/>
                </a:lnTo>
                <a:lnTo>
                  <a:pt x="931" y="1681"/>
                </a:lnTo>
                <a:lnTo>
                  <a:pt x="938" y="1667"/>
                </a:lnTo>
                <a:lnTo>
                  <a:pt x="949" y="1656"/>
                </a:lnTo>
                <a:lnTo>
                  <a:pt x="963" y="1648"/>
                </a:lnTo>
                <a:lnTo>
                  <a:pt x="980" y="1646"/>
                </a:lnTo>
                <a:close/>
                <a:moveTo>
                  <a:pt x="798" y="1526"/>
                </a:moveTo>
                <a:lnTo>
                  <a:pt x="812" y="1529"/>
                </a:lnTo>
                <a:lnTo>
                  <a:pt x="826" y="1538"/>
                </a:lnTo>
                <a:lnTo>
                  <a:pt x="835" y="1549"/>
                </a:lnTo>
                <a:lnTo>
                  <a:pt x="841" y="1563"/>
                </a:lnTo>
                <a:lnTo>
                  <a:pt x="841" y="1577"/>
                </a:lnTo>
                <a:lnTo>
                  <a:pt x="838" y="1592"/>
                </a:lnTo>
                <a:lnTo>
                  <a:pt x="830" y="1605"/>
                </a:lnTo>
                <a:lnTo>
                  <a:pt x="640" y="1817"/>
                </a:lnTo>
                <a:lnTo>
                  <a:pt x="629" y="1826"/>
                </a:lnTo>
                <a:lnTo>
                  <a:pt x="617" y="1832"/>
                </a:lnTo>
                <a:lnTo>
                  <a:pt x="604" y="1834"/>
                </a:lnTo>
                <a:lnTo>
                  <a:pt x="588" y="1831"/>
                </a:lnTo>
                <a:lnTo>
                  <a:pt x="574" y="1823"/>
                </a:lnTo>
                <a:lnTo>
                  <a:pt x="456" y="1728"/>
                </a:lnTo>
                <a:lnTo>
                  <a:pt x="446" y="1717"/>
                </a:lnTo>
                <a:lnTo>
                  <a:pt x="440" y="1704"/>
                </a:lnTo>
                <a:lnTo>
                  <a:pt x="438" y="1690"/>
                </a:lnTo>
                <a:lnTo>
                  <a:pt x="441" y="1675"/>
                </a:lnTo>
                <a:lnTo>
                  <a:pt x="448" y="1661"/>
                </a:lnTo>
                <a:lnTo>
                  <a:pt x="459" y="1652"/>
                </a:lnTo>
                <a:lnTo>
                  <a:pt x="473" y="1646"/>
                </a:lnTo>
                <a:lnTo>
                  <a:pt x="488" y="1644"/>
                </a:lnTo>
                <a:lnTo>
                  <a:pt x="502" y="1647"/>
                </a:lnTo>
                <a:lnTo>
                  <a:pt x="515" y="1655"/>
                </a:lnTo>
                <a:lnTo>
                  <a:pt x="598" y="1721"/>
                </a:lnTo>
                <a:lnTo>
                  <a:pt x="759" y="1541"/>
                </a:lnTo>
                <a:lnTo>
                  <a:pt x="770" y="1532"/>
                </a:lnTo>
                <a:lnTo>
                  <a:pt x="784" y="1527"/>
                </a:lnTo>
                <a:lnTo>
                  <a:pt x="798" y="1526"/>
                </a:lnTo>
                <a:close/>
                <a:moveTo>
                  <a:pt x="980" y="1183"/>
                </a:moveTo>
                <a:lnTo>
                  <a:pt x="1804" y="1183"/>
                </a:lnTo>
                <a:lnTo>
                  <a:pt x="1821" y="1186"/>
                </a:lnTo>
                <a:lnTo>
                  <a:pt x="1835" y="1192"/>
                </a:lnTo>
                <a:lnTo>
                  <a:pt x="1846" y="1204"/>
                </a:lnTo>
                <a:lnTo>
                  <a:pt x="1854" y="1219"/>
                </a:lnTo>
                <a:lnTo>
                  <a:pt x="1856" y="1234"/>
                </a:lnTo>
                <a:lnTo>
                  <a:pt x="1856" y="1286"/>
                </a:lnTo>
                <a:lnTo>
                  <a:pt x="1854" y="1301"/>
                </a:lnTo>
                <a:lnTo>
                  <a:pt x="1846" y="1316"/>
                </a:lnTo>
                <a:lnTo>
                  <a:pt x="1835" y="1328"/>
                </a:lnTo>
                <a:lnTo>
                  <a:pt x="1821" y="1334"/>
                </a:lnTo>
                <a:lnTo>
                  <a:pt x="1804" y="1337"/>
                </a:lnTo>
                <a:lnTo>
                  <a:pt x="980" y="1337"/>
                </a:lnTo>
                <a:lnTo>
                  <a:pt x="963" y="1334"/>
                </a:lnTo>
                <a:lnTo>
                  <a:pt x="949" y="1328"/>
                </a:lnTo>
                <a:lnTo>
                  <a:pt x="938" y="1316"/>
                </a:lnTo>
                <a:lnTo>
                  <a:pt x="931" y="1301"/>
                </a:lnTo>
                <a:lnTo>
                  <a:pt x="928" y="1286"/>
                </a:lnTo>
                <a:lnTo>
                  <a:pt x="928" y="1234"/>
                </a:lnTo>
                <a:lnTo>
                  <a:pt x="931" y="1219"/>
                </a:lnTo>
                <a:lnTo>
                  <a:pt x="938" y="1204"/>
                </a:lnTo>
                <a:lnTo>
                  <a:pt x="949" y="1192"/>
                </a:lnTo>
                <a:lnTo>
                  <a:pt x="963" y="1186"/>
                </a:lnTo>
                <a:lnTo>
                  <a:pt x="980" y="1183"/>
                </a:lnTo>
                <a:close/>
                <a:moveTo>
                  <a:pt x="798" y="1068"/>
                </a:moveTo>
                <a:lnTo>
                  <a:pt x="812" y="1072"/>
                </a:lnTo>
                <a:lnTo>
                  <a:pt x="826" y="1080"/>
                </a:lnTo>
                <a:lnTo>
                  <a:pt x="835" y="1092"/>
                </a:lnTo>
                <a:lnTo>
                  <a:pt x="841" y="1105"/>
                </a:lnTo>
                <a:lnTo>
                  <a:pt x="841" y="1120"/>
                </a:lnTo>
                <a:lnTo>
                  <a:pt x="838" y="1135"/>
                </a:lnTo>
                <a:lnTo>
                  <a:pt x="830" y="1147"/>
                </a:lnTo>
                <a:lnTo>
                  <a:pt x="640" y="1360"/>
                </a:lnTo>
                <a:lnTo>
                  <a:pt x="629" y="1369"/>
                </a:lnTo>
                <a:lnTo>
                  <a:pt x="617" y="1375"/>
                </a:lnTo>
                <a:lnTo>
                  <a:pt x="604" y="1376"/>
                </a:lnTo>
                <a:lnTo>
                  <a:pt x="588" y="1373"/>
                </a:lnTo>
                <a:lnTo>
                  <a:pt x="574" y="1366"/>
                </a:lnTo>
                <a:lnTo>
                  <a:pt x="456" y="1271"/>
                </a:lnTo>
                <a:lnTo>
                  <a:pt x="446" y="1260"/>
                </a:lnTo>
                <a:lnTo>
                  <a:pt x="440" y="1246"/>
                </a:lnTo>
                <a:lnTo>
                  <a:pt x="438" y="1232"/>
                </a:lnTo>
                <a:lnTo>
                  <a:pt x="441" y="1217"/>
                </a:lnTo>
                <a:lnTo>
                  <a:pt x="448" y="1204"/>
                </a:lnTo>
                <a:lnTo>
                  <a:pt x="459" y="1195"/>
                </a:lnTo>
                <a:lnTo>
                  <a:pt x="473" y="1188"/>
                </a:lnTo>
                <a:lnTo>
                  <a:pt x="488" y="1187"/>
                </a:lnTo>
                <a:lnTo>
                  <a:pt x="502" y="1189"/>
                </a:lnTo>
                <a:lnTo>
                  <a:pt x="515" y="1197"/>
                </a:lnTo>
                <a:lnTo>
                  <a:pt x="598" y="1263"/>
                </a:lnTo>
                <a:lnTo>
                  <a:pt x="759" y="1084"/>
                </a:lnTo>
                <a:lnTo>
                  <a:pt x="770" y="1075"/>
                </a:lnTo>
                <a:lnTo>
                  <a:pt x="784" y="1069"/>
                </a:lnTo>
                <a:lnTo>
                  <a:pt x="798" y="1068"/>
                </a:lnTo>
                <a:close/>
                <a:moveTo>
                  <a:pt x="155" y="360"/>
                </a:moveTo>
                <a:lnTo>
                  <a:pt x="573" y="360"/>
                </a:lnTo>
                <a:lnTo>
                  <a:pt x="569" y="386"/>
                </a:lnTo>
                <a:lnTo>
                  <a:pt x="568" y="413"/>
                </a:lnTo>
                <a:lnTo>
                  <a:pt x="571" y="455"/>
                </a:lnTo>
                <a:lnTo>
                  <a:pt x="581" y="494"/>
                </a:lnTo>
                <a:lnTo>
                  <a:pt x="596" y="530"/>
                </a:lnTo>
                <a:lnTo>
                  <a:pt x="617" y="564"/>
                </a:lnTo>
                <a:lnTo>
                  <a:pt x="642" y="593"/>
                </a:lnTo>
                <a:lnTo>
                  <a:pt x="672" y="620"/>
                </a:lnTo>
                <a:lnTo>
                  <a:pt x="706" y="640"/>
                </a:lnTo>
                <a:lnTo>
                  <a:pt x="742" y="656"/>
                </a:lnTo>
                <a:lnTo>
                  <a:pt x="782" y="665"/>
                </a:lnTo>
                <a:lnTo>
                  <a:pt x="823" y="669"/>
                </a:lnTo>
                <a:lnTo>
                  <a:pt x="1497" y="669"/>
                </a:lnTo>
                <a:lnTo>
                  <a:pt x="1539" y="665"/>
                </a:lnTo>
                <a:lnTo>
                  <a:pt x="1578" y="656"/>
                </a:lnTo>
                <a:lnTo>
                  <a:pt x="1614" y="640"/>
                </a:lnTo>
                <a:lnTo>
                  <a:pt x="1648" y="619"/>
                </a:lnTo>
                <a:lnTo>
                  <a:pt x="1678" y="593"/>
                </a:lnTo>
                <a:lnTo>
                  <a:pt x="1704" y="563"/>
                </a:lnTo>
                <a:lnTo>
                  <a:pt x="1725" y="529"/>
                </a:lnTo>
                <a:lnTo>
                  <a:pt x="1740" y="492"/>
                </a:lnTo>
                <a:lnTo>
                  <a:pt x="1750" y="452"/>
                </a:lnTo>
                <a:lnTo>
                  <a:pt x="1753" y="410"/>
                </a:lnTo>
                <a:lnTo>
                  <a:pt x="1752" y="385"/>
                </a:lnTo>
                <a:lnTo>
                  <a:pt x="1748" y="360"/>
                </a:lnTo>
                <a:lnTo>
                  <a:pt x="2063" y="360"/>
                </a:lnTo>
                <a:lnTo>
                  <a:pt x="2106" y="362"/>
                </a:lnTo>
                <a:lnTo>
                  <a:pt x="2146" y="369"/>
                </a:lnTo>
                <a:lnTo>
                  <a:pt x="2181" y="380"/>
                </a:lnTo>
                <a:lnTo>
                  <a:pt x="2213" y="393"/>
                </a:lnTo>
                <a:lnTo>
                  <a:pt x="2241" y="410"/>
                </a:lnTo>
                <a:lnTo>
                  <a:pt x="2265" y="431"/>
                </a:lnTo>
                <a:lnTo>
                  <a:pt x="2285" y="454"/>
                </a:lnTo>
                <a:lnTo>
                  <a:pt x="2300" y="479"/>
                </a:lnTo>
                <a:lnTo>
                  <a:pt x="2311" y="506"/>
                </a:lnTo>
                <a:lnTo>
                  <a:pt x="2318" y="536"/>
                </a:lnTo>
                <a:lnTo>
                  <a:pt x="2321" y="566"/>
                </a:lnTo>
                <a:lnTo>
                  <a:pt x="2321" y="2111"/>
                </a:lnTo>
                <a:lnTo>
                  <a:pt x="2294" y="2110"/>
                </a:lnTo>
                <a:lnTo>
                  <a:pt x="2269" y="2109"/>
                </a:lnTo>
                <a:lnTo>
                  <a:pt x="2198" y="2112"/>
                </a:lnTo>
                <a:lnTo>
                  <a:pt x="2129" y="2121"/>
                </a:lnTo>
                <a:lnTo>
                  <a:pt x="2063" y="2136"/>
                </a:lnTo>
                <a:lnTo>
                  <a:pt x="2063" y="926"/>
                </a:lnTo>
                <a:lnTo>
                  <a:pt x="258" y="926"/>
                </a:lnTo>
                <a:lnTo>
                  <a:pt x="258" y="2983"/>
                </a:lnTo>
                <a:lnTo>
                  <a:pt x="1447" y="2983"/>
                </a:lnTo>
                <a:lnTo>
                  <a:pt x="1453" y="3050"/>
                </a:lnTo>
                <a:lnTo>
                  <a:pt x="1465" y="3116"/>
                </a:lnTo>
                <a:lnTo>
                  <a:pt x="1483" y="3179"/>
                </a:lnTo>
                <a:lnTo>
                  <a:pt x="1505" y="3240"/>
                </a:lnTo>
                <a:lnTo>
                  <a:pt x="207" y="3240"/>
                </a:lnTo>
                <a:lnTo>
                  <a:pt x="169" y="3237"/>
                </a:lnTo>
                <a:lnTo>
                  <a:pt x="134" y="3227"/>
                </a:lnTo>
                <a:lnTo>
                  <a:pt x="103" y="3212"/>
                </a:lnTo>
                <a:lnTo>
                  <a:pt x="73" y="3192"/>
                </a:lnTo>
                <a:lnTo>
                  <a:pt x="49" y="3167"/>
                </a:lnTo>
                <a:lnTo>
                  <a:pt x="28" y="3139"/>
                </a:lnTo>
                <a:lnTo>
                  <a:pt x="13" y="3106"/>
                </a:lnTo>
                <a:lnTo>
                  <a:pt x="3" y="3071"/>
                </a:lnTo>
                <a:lnTo>
                  <a:pt x="0" y="3034"/>
                </a:lnTo>
                <a:lnTo>
                  <a:pt x="0" y="566"/>
                </a:lnTo>
                <a:lnTo>
                  <a:pt x="3" y="532"/>
                </a:lnTo>
                <a:lnTo>
                  <a:pt x="10" y="501"/>
                </a:lnTo>
                <a:lnTo>
                  <a:pt x="22" y="471"/>
                </a:lnTo>
                <a:lnTo>
                  <a:pt x="37" y="444"/>
                </a:lnTo>
                <a:lnTo>
                  <a:pt x="55" y="420"/>
                </a:lnTo>
                <a:lnTo>
                  <a:pt x="73" y="399"/>
                </a:lnTo>
                <a:lnTo>
                  <a:pt x="94" y="383"/>
                </a:lnTo>
                <a:lnTo>
                  <a:pt x="115" y="371"/>
                </a:lnTo>
                <a:lnTo>
                  <a:pt x="136" y="362"/>
                </a:lnTo>
                <a:lnTo>
                  <a:pt x="155" y="360"/>
                </a:lnTo>
                <a:close/>
                <a:moveTo>
                  <a:pt x="1160" y="103"/>
                </a:moveTo>
                <a:lnTo>
                  <a:pt x="1139" y="106"/>
                </a:lnTo>
                <a:lnTo>
                  <a:pt x="1121" y="113"/>
                </a:lnTo>
                <a:lnTo>
                  <a:pt x="1106" y="125"/>
                </a:lnTo>
                <a:lnTo>
                  <a:pt x="1094" y="141"/>
                </a:lnTo>
                <a:lnTo>
                  <a:pt x="1086" y="159"/>
                </a:lnTo>
                <a:lnTo>
                  <a:pt x="1083" y="180"/>
                </a:lnTo>
                <a:lnTo>
                  <a:pt x="1086" y="201"/>
                </a:lnTo>
                <a:lnTo>
                  <a:pt x="1094" y="219"/>
                </a:lnTo>
                <a:lnTo>
                  <a:pt x="1106" y="235"/>
                </a:lnTo>
                <a:lnTo>
                  <a:pt x="1121" y="247"/>
                </a:lnTo>
                <a:lnTo>
                  <a:pt x="1139" y="254"/>
                </a:lnTo>
                <a:lnTo>
                  <a:pt x="1160" y="257"/>
                </a:lnTo>
                <a:lnTo>
                  <a:pt x="1181" y="254"/>
                </a:lnTo>
                <a:lnTo>
                  <a:pt x="1200" y="247"/>
                </a:lnTo>
                <a:lnTo>
                  <a:pt x="1215" y="235"/>
                </a:lnTo>
                <a:lnTo>
                  <a:pt x="1227" y="219"/>
                </a:lnTo>
                <a:lnTo>
                  <a:pt x="1235" y="201"/>
                </a:lnTo>
                <a:lnTo>
                  <a:pt x="1238" y="180"/>
                </a:lnTo>
                <a:lnTo>
                  <a:pt x="1235" y="159"/>
                </a:lnTo>
                <a:lnTo>
                  <a:pt x="1227" y="141"/>
                </a:lnTo>
                <a:lnTo>
                  <a:pt x="1215" y="125"/>
                </a:lnTo>
                <a:lnTo>
                  <a:pt x="1200" y="113"/>
                </a:lnTo>
                <a:lnTo>
                  <a:pt x="1181" y="106"/>
                </a:lnTo>
                <a:lnTo>
                  <a:pt x="1160" y="103"/>
                </a:lnTo>
                <a:close/>
                <a:moveTo>
                  <a:pt x="1158" y="0"/>
                </a:moveTo>
                <a:lnTo>
                  <a:pt x="1162" y="0"/>
                </a:lnTo>
                <a:lnTo>
                  <a:pt x="1194" y="3"/>
                </a:lnTo>
                <a:lnTo>
                  <a:pt x="1225" y="11"/>
                </a:lnTo>
                <a:lnTo>
                  <a:pt x="1252" y="24"/>
                </a:lnTo>
                <a:lnTo>
                  <a:pt x="1277" y="41"/>
                </a:lnTo>
                <a:lnTo>
                  <a:pt x="1299" y="63"/>
                </a:lnTo>
                <a:lnTo>
                  <a:pt x="1317" y="88"/>
                </a:lnTo>
                <a:lnTo>
                  <a:pt x="1330" y="116"/>
                </a:lnTo>
                <a:lnTo>
                  <a:pt x="1337" y="146"/>
                </a:lnTo>
                <a:lnTo>
                  <a:pt x="1341" y="178"/>
                </a:lnTo>
                <a:lnTo>
                  <a:pt x="1341" y="180"/>
                </a:lnTo>
                <a:lnTo>
                  <a:pt x="1343" y="201"/>
                </a:lnTo>
                <a:lnTo>
                  <a:pt x="1352" y="219"/>
                </a:lnTo>
                <a:lnTo>
                  <a:pt x="1364" y="235"/>
                </a:lnTo>
                <a:lnTo>
                  <a:pt x="1379" y="247"/>
                </a:lnTo>
                <a:lnTo>
                  <a:pt x="1396" y="254"/>
                </a:lnTo>
                <a:lnTo>
                  <a:pt x="1417" y="257"/>
                </a:lnTo>
                <a:lnTo>
                  <a:pt x="1497" y="257"/>
                </a:lnTo>
                <a:lnTo>
                  <a:pt x="1528" y="261"/>
                </a:lnTo>
                <a:lnTo>
                  <a:pt x="1556" y="269"/>
                </a:lnTo>
                <a:lnTo>
                  <a:pt x="1582" y="284"/>
                </a:lnTo>
                <a:lnTo>
                  <a:pt x="1605" y="302"/>
                </a:lnTo>
                <a:lnTo>
                  <a:pt x="1624" y="324"/>
                </a:lnTo>
                <a:lnTo>
                  <a:pt x="1638" y="350"/>
                </a:lnTo>
                <a:lnTo>
                  <a:pt x="1647" y="380"/>
                </a:lnTo>
                <a:lnTo>
                  <a:pt x="1650" y="410"/>
                </a:lnTo>
                <a:lnTo>
                  <a:pt x="1650" y="413"/>
                </a:lnTo>
                <a:lnTo>
                  <a:pt x="1647" y="444"/>
                </a:lnTo>
                <a:lnTo>
                  <a:pt x="1638" y="472"/>
                </a:lnTo>
                <a:lnTo>
                  <a:pt x="1624" y="499"/>
                </a:lnTo>
                <a:lnTo>
                  <a:pt x="1605" y="521"/>
                </a:lnTo>
                <a:lnTo>
                  <a:pt x="1582" y="540"/>
                </a:lnTo>
                <a:lnTo>
                  <a:pt x="1556" y="554"/>
                </a:lnTo>
                <a:lnTo>
                  <a:pt x="1528" y="563"/>
                </a:lnTo>
                <a:lnTo>
                  <a:pt x="1497" y="566"/>
                </a:lnTo>
                <a:lnTo>
                  <a:pt x="823" y="566"/>
                </a:lnTo>
                <a:lnTo>
                  <a:pt x="793" y="563"/>
                </a:lnTo>
                <a:lnTo>
                  <a:pt x="764" y="554"/>
                </a:lnTo>
                <a:lnTo>
                  <a:pt x="738" y="540"/>
                </a:lnTo>
                <a:lnTo>
                  <a:pt x="715" y="521"/>
                </a:lnTo>
                <a:lnTo>
                  <a:pt x="697" y="499"/>
                </a:lnTo>
                <a:lnTo>
                  <a:pt x="682" y="472"/>
                </a:lnTo>
                <a:lnTo>
                  <a:pt x="674" y="444"/>
                </a:lnTo>
                <a:lnTo>
                  <a:pt x="670" y="413"/>
                </a:lnTo>
                <a:lnTo>
                  <a:pt x="670" y="410"/>
                </a:lnTo>
                <a:lnTo>
                  <a:pt x="674" y="380"/>
                </a:lnTo>
                <a:lnTo>
                  <a:pt x="682" y="350"/>
                </a:lnTo>
                <a:lnTo>
                  <a:pt x="697" y="324"/>
                </a:lnTo>
                <a:lnTo>
                  <a:pt x="715" y="302"/>
                </a:lnTo>
                <a:lnTo>
                  <a:pt x="738" y="284"/>
                </a:lnTo>
                <a:lnTo>
                  <a:pt x="764" y="269"/>
                </a:lnTo>
                <a:lnTo>
                  <a:pt x="793" y="261"/>
                </a:lnTo>
                <a:lnTo>
                  <a:pt x="823" y="257"/>
                </a:lnTo>
                <a:lnTo>
                  <a:pt x="903" y="257"/>
                </a:lnTo>
                <a:lnTo>
                  <a:pt x="923" y="254"/>
                </a:lnTo>
                <a:lnTo>
                  <a:pt x="942" y="247"/>
                </a:lnTo>
                <a:lnTo>
                  <a:pt x="957" y="235"/>
                </a:lnTo>
                <a:lnTo>
                  <a:pt x="969" y="219"/>
                </a:lnTo>
                <a:lnTo>
                  <a:pt x="977" y="201"/>
                </a:lnTo>
                <a:lnTo>
                  <a:pt x="980" y="180"/>
                </a:lnTo>
                <a:lnTo>
                  <a:pt x="980" y="178"/>
                </a:lnTo>
                <a:lnTo>
                  <a:pt x="983" y="146"/>
                </a:lnTo>
                <a:lnTo>
                  <a:pt x="991" y="116"/>
                </a:lnTo>
                <a:lnTo>
                  <a:pt x="1004" y="88"/>
                </a:lnTo>
                <a:lnTo>
                  <a:pt x="1021" y="63"/>
                </a:lnTo>
                <a:lnTo>
                  <a:pt x="1043" y="41"/>
                </a:lnTo>
                <a:lnTo>
                  <a:pt x="1068" y="24"/>
                </a:lnTo>
                <a:lnTo>
                  <a:pt x="1096" y="11"/>
                </a:lnTo>
                <a:lnTo>
                  <a:pt x="1126" y="3"/>
                </a:lnTo>
                <a:lnTo>
                  <a:pt x="115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Group 21">
            <a:extLst>
              <a:ext uri="{FF2B5EF4-FFF2-40B4-BE49-F238E27FC236}">
                <a16:creationId xmlns:a16="http://schemas.microsoft.com/office/drawing/2014/main" id="{1BA770C2-1700-472A-97DB-8B42F3C8519A}"/>
              </a:ext>
            </a:extLst>
          </p:cNvPr>
          <p:cNvGrpSpPr/>
          <p:nvPr/>
        </p:nvGrpSpPr>
        <p:grpSpPr>
          <a:xfrm>
            <a:off x="5109440" y="3484484"/>
            <a:ext cx="486319" cy="425144"/>
            <a:chOff x="7923213" y="2506663"/>
            <a:chExt cx="1501775" cy="1312863"/>
          </a:xfrm>
          <a:solidFill>
            <a:schemeClr val="bg1"/>
          </a:solidFill>
        </p:grpSpPr>
        <p:sp>
          <p:nvSpPr>
            <p:cNvPr id="60" name="Freeform 16">
              <a:extLst>
                <a:ext uri="{FF2B5EF4-FFF2-40B4-BE49-F238E27FC236}">
                  <a16:creationId xmlns:a16="http://schemas.microsoft.com/office/drawing/2014/main" id="{C8F8FB49-D318-439B-8D76-40789C31CE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31238" y="2506663"/>
              <a:ext cx="793750" cy="795338"/>
            </a:xfrm>
            <a:custGeom>
              <a:avLst/>
              <a:gdLst>
                <a:gd name="T0" fmla="*/ 855 w 2002"/>
                <a:gd name="T1" fmla="*/ 247 h 2003"/>
                <a:gd name="T2" fmla="*/ 654 w 2002"/>
                <a:gd name="T3" fmla="*/ 316 h 2003"/>
                <a:gd name="T4" fmla="*/ 482 w 2002"/>
                <a:gd name="T5" fmla="*/ 434 h 2003"/>
                <a:gd name="T6" fmla="*/ 349 w 2002"/>
                <a:gd name="T7" fmla="*/ 593 h 2003"/>
                <a:gd name="T8" fmla="*/ 263 w 2002"/>
                <a:gd name="T9" fmla="*/ 785 h 2003"/>
                <a:gd name="T10" fmla="*/ 232 w 2002"/>
                <a:gd name="T11" fmla="*/ 1002 h 2003"/>
                <a:gd name="T12" fmla="*/ 263 w 2002"/>
                <a:gd name="T13" fmla="*/ 1218 h 2003"/>
                <a:gd name="T14" fmla="*/ 349 w 2002"/>
                <a:gd name="T15" fmla="*/ 1409 h 2003"/>
                <a:gd name="T16" fmla="*/ 482 w 2002"/>
                <a:gd name="T17" fmla="*/ 1569 h 2003"/>
                <a:gd name="T18" fmla="*/ 654 w 2002"/>
                <a:gd name="T19" fmla="*/ 1688 h 2003"/>
                <a:gd name="T20" fmla="*/ 855 w 2002"/>
                <a:gd name="T21" fmla="*/ 1756 h 2003"/>
                <a:gd name="T22" fmla="*/ 1075 w 2002"/>
                <a:gd name="T23" fmla="*/ 1766 h 2003"/>
                <a:gd name="T24" fmla="*/ 1284 w 2002"/>
                <a:gd name="T25" fmla="*/ 1717 h 2003"/>
                <a:gd name="T26" fmla="*/ 1466 w 2002"/>
                <a:gd name="T27" fmla="*/ 1614 h 2003"/>
                <a:gd name="T28" fmla="*/ 1613 w 2002"/>
                <a:gd name="T29" fmla="*/ 1467 h 2003"/>
                <a:gd name="T30" fmla="*/ 1716 w 2002"/>
                <a:gd name="T31" fmla="*/ 1284 h 2003"/>
                <a:gd name="T32" fmla="*/ 1766 w 2002"/>
                <a:gd name="T33" fmla="*/ 1075 h 2003"/>
                <a:gd name="T34" fmla="*/ 1756 w 2002"/>
                <a:gd name="T35" fmla="*/ 855 h 2003"/>
                <a:gd name="T36" fmla="*/ 1687 w 2002"/>
                <a:gd name="T37" fmla="*/ 654 h 2003"/>
                <a:gd name="T38" fmla="*/ 1569 w 2002"/>
                <a:gd name="T39" fmla="*/ 483 h 2003"/>
                <a:gd name="T40" fmla="*/ 1409 w 2002"/>
                <a:gd name="T41" fmla="*/ 350 h 2003"/>
                <a:gd name="T42" fmla="*/ 1217 w 2002"/>
                <a:gd name="T43" fmla="*/ 263 h 2003"/>
                <a:gd name="T44" fmla="*/ 1001 w 2002"/>
                <a:gd name="T45" fmla="*/ 233 h 2003"/>
                <a:gd name="T46" fmla="*/ 1163 w 2002"/>
                <a:gd name="T47" fmla="*/ 14 h 2003"/>
                <a:gd name="T48" fmla="*/ 1390 w 2002"/>
                <a:gd name="T49" fmla="*/ 79 h 2003"/>
                <a:gd name="T50" fmla="*/ 1592 w 2002"/>
                <a:gd name="T51" fmla="*/ 194 h 2003"/>
                <a:gd name="T52" fmla="*/ 1761 w 2002"/>
                <a:gd name="T53" fmla="*/ 350 h 2003"/>
                <a:gd name="T54" fmla="*/ 1890 w 2002"/>
                <a:gd name="T55" fmla="*/ 542 h 2003"/>
                <a:gd name="T56" fmla="*/ 1973 w 2002"/>
                <a:gd name="T57" fmla="*/ 761 h 2003"/>
                <a:gd name="T58" fmla="*/ 2002 w 2002"/>
                <a:gd name="T59" fmla="*/ 1002 h 2003"/>
                <a:gd name="T60" fmla="*/ 1973 w 2002"/>
                <a:gd name="T61" fmla="*/ 1242 h 2003"/>
                <a:gd name="T62" fmla="*/ 1890 w 2002"/>
                <a:gd name="T63" fmla="*/ 1461 h 2003"/>
                <a:gd name="T64" fmla="*/ 1761 w 2002"/>
                <a:gd name="T65" fmla="*/ 1653 h 2003"/>
                <a:gd name="T66" fmla="*/ 1592 w 2002"/>
                <a:gd name="T67" fmla="*/ 1809 h 2003"/>
                <a:gd name="T68" fmla="*/ 1390 w 2002"/>
                <a:gd name="T69" fmla="*/ 1924 h 2003"/>
                <a:gd name="T70" fmla="*/ 1163 w 2002"/>
                <a:gd name="T71" fmla="*/ 1989 h 2003"/>
                <a:gd name="T72" fmla="*/ 918 w 2002"/>
                <a:gd name="T73" fmla="*/ 1999 h 2003"/>
                <a:gd name="T74" fmla="*/ 684 w 2002"/>
                <a:gd name="T75" fmla="*/ 1951 h 2003"/>
                <a:gd name="T76" fmla="*/ 474 w 2002"/>
                <a:gd name="T77" fmla="*/ 1852 h 2003"/>
                <a:gd name="T78" fmla="*/ 293 w 2002"/>
                <a:gd name="T79" fmla="*/ 1709 h 2003"/>
                <a:gd name="T80" fmla="*/ 150 w 2002"/>
                <a:gd name="T81" fmla="*/ 1529 h 2003"/>
                <a:gd name="T82" fmla="*/ 50 w 2002"/>
                <a:gd name="T83" fmla="*/ 1318 h 2003"/>
                <a:gd name="T84" fmla="*/ 3 w 2002"/>
                <a:gd name="T85" fmla="*/ 1083 h 2003"/>
                <a:gd name="T86" fmla="*/ 12 w 2002"/>
                <a:gd name="T87" fmla="*/ 839 h 2003"/>
                <a:gd name="T88" fmla="*/ 78 w 2002"/>
                <a:gd name="T89" fmla="*/ 612 h 2003"/>
                <a:gd name="T90" fmla="*/ 193 w 2002"/>
                <a:gd name="T91" fmla="*/ 410 h 2003"/>
                <a:gd name="T92" fmla="*/ 349 w 2002"/>
                <a:gd name="T93" fmla="*/ 241 h 2003"/>
                <a:gd name="T94" fmla="*/ 540 w 2002"/>
                <a:gd name="T95" fmla="*/ 113 h 2003"/>
                <a:gd name="T96" fmla="*/ 760 w 2002"/>
                <a:gd name="T97" fmla="*/ 30 h 2003"/>
                <a:gd name="T98" fmla="*/ 1001 w 2002"/>
                <a:gd name="T99" fmla="*/ 0 h 2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2" h="2003">
                  <a:moveTo>
                    <a:pt x="1001" y="233"/>
                  </a:moveTo>
                  <a:lnTo>
                    <a:pt x="926" y="237"/>
                  </a:lnTo>
                  <a:lnTo>
                    <a:pt x="855" y="247"/>
                  </a:lnTo>
                  <a:lnTo>
                    <a:pt x="785" y="263"/>
                  </a:lnTo>
                  <a:lnTo>
                    <a:pt x="717" y="286"/>
                  </a:lnTo>
                  <a:lnTo>
                    <a:pt x="654" y="316"/>
                  </a:lnTo>
                  <a:lnTo>
                    <a:pt x="592" y="350"/>
                  </a:lnTo>
                  <a:lnTo>
                    <a:pt x="536" y="389"/>
                  </a:lnTo>
                  <a:lnTo>
                    <a:pt x="482" y="434"/>
                  </a:lnTo>
                  <a:lnTo>
                    <a:pt x="433" y="483"/>
                  </a:lnTo>
                  <a:lnTo>
                    <a:pt x="389" y="536"/>
                  </a:lnTo>
                  <a:lnTo>
                    <a:pt x="349" y="593"/>
                  </a:lnTo>
                  <a:lnTo>
                    <a:pt x="314" y="654"/>
                  </a:lnTo>
                  <a:lnTo>
                    <a:pt x="286" y="719"/>
                  </a:lnTo>
                  <a:lnTo>
                    <a:pt x="263" y="785"/>
                  </a:lnTo>
                  <a:lnTo>
                    <a:pt x="245" y="855"/>
                  </a:lnTo>
                  <a:lnTo>
                    <a:pt x="235" y="927"/>
                  </a:lnTo>
                  <a:lnTo>
                    <a:pt x="232" y="1002"/>
                  </a:lnTo>
                  <a:lnTo>
                    <a:pt x="235" y="1075"/>
                  </a:lnTo>
                  <a:lnTo>
                    <a:pt x="245" y="1148"/>
                  </a:lnTo>
                  <a:lnTo>
                    <a:pt x="263" y="1218"/>
                  </a:lnTo>
                  <a:lnTo>
                    <a:pt x="286" y="1284"/>
                  </a:lnTo>
                  <a:lnTo>
                    <a:pt x="314" y="1349"/>
                  </a:lnTo>
                  <a:lnTo>
                    <a:pt x="349" y="1409"/>
                  </a:lnTo>
                  <a:lnTo>
                    <a:pt x="389" y="1467"/>
                  </a:lnTo>
                  <a:lnTo>
                    <a:pt x="433" y="1520"/>
                  </a:lnTo>
                  <a:lnTo>
                    <a:pt x="482" y="1569"/>
                  </a:lnTo>
                  <a:lnTo>
                    <a:pt x="536" y="1614"/>
                  </a:lnTo>
                  <a:lnTo>
                    <a:pt x="592" y="1654"/>
                  </a:lnTo>
                  <a:lnTo>
                    <a:pt x="654" y="1688"/>
                  </a:lnTo>
                  <a:lnTo>
                    <a:pt x="717" y="1717"/>
                  </a:lnTo>
                  <a:lnTo>
                    <a:pt x="785" y="1740"/>
                  </a:lnTo>
                  <a:lnTo>
                    <a:pt x="855" y="1756"/>
                  </a:lnTo>
                  <a:lnTo>
                    <a:pt x="926" y="1766"/>
                  </a:lnTo>
                  <a:lnTo>
                    <a:pt x="1001" y="1771"/>
                  </a:lnTo>
                  <a:lnTo>
                    <a:pt x="1075" y="1766"/>
                  </a:lnTo>
                  <a:lnTo>
                    <a:pt x="1147" y="1756"/>
                  </a:lnTo>
                  <a:lnTo>
                    <a:pt x="1217" y="1740"/>
                  </a:lnTo>
                  <a:lnTo>
                    <a:pt x="1284" y="1717"/>
                  </a:lnTo>
                  <a:lnTo>
                    <a:pt x="1347" y="1688"/>
                  </a:lnTo>
                  <a:lnTo>
                    <a:pt x="1409" y="1654"/>
                  </a:lnTo>
                  <a:lnTo>
                    <a:pt x="1466" y="1614"/>
                  </a:lnTo>
                  <a:lnTo>
                    <a:pt x="1520" y="1569"/>
                  </a:lnTo>
                  <a:lnTo>
                    <a:pt x="1569" y="1520"/>
                  </a:lnTo>
                  <a:lnTo>
                    <a:pt x="1613" y="1467"/>
                  </a:lnTo>
                  <a:lnTo>
                    <a:pt x="1653" y="1409"/>
                  </a:lnTo>
                  <a:lnTo>
                    <a:pt x="1687" y="1349"/>
                  </a:lnTo>
                  <a:lnTo>
                    <a:pt x="1716" y="1284"/>
                  </a:lnTo>
                  <a:lnTo>
                    <a:pt x="1739" y="1218"/>
                  </a:lnTo>
                  <a:lnTo>
                    <a:pt x="1756" y="1148"/>
                  </a:lnTo>
                  <a:lnTo>
                    <a:pt x="1766" y="1075"/>
                  </a:lnTo>
                  <a:lnTo>
                    <a:pt x="1770" y="1002"/>
                  </a:lnTo>
                  <a:lnTo>
                    <a:pt x="1766" y="927"/>
                  </a:lnTo>
                  <a:lnTo>
                    <a:pt x="1756" y="855"/>
                  </a:lnTo>
                  <a:lnTo>
                    <a:pt x="1739" y="785"/>
                  </a:lnTo>
                  <a:lnTo>
                    <a:pt x="1716" y="719"/>
                  </a:lnTo>
                  <a:lnTo>
                    <a:pt x="1687" y="654"/>
                  </a:lnTo>
                  <a:lnTo>
                    <a:pt x="1653" y="593"/>
                  </a:lnTo>
                  <a:lnTo>
                    <a:pt x="1613" y="536"/>
                  </a:lnTo>
                  <a:lnTo>
                    <a:pt x="1569" y="483"/>
                  </a:lnTo>
                  <a:lnTo>
                    <a:pt x="1520" y="434"/>
                  </a:lnTo>
                  <a:lnTo>
                    <a:pt x="1466" y="389"/>
                  </a:lnTo>
                  <a:lnTo>
                    <a:pt x="1409" y="350"/>
                  </a:lnTo>
                  <a:lnTo>
                    <a:pt x="1347" y="316"/>
                  </a:lnTo>
                  <a:lnTo>
                    <a:pt x="1284" y="286"/>
                  </a:lnTo>
                  <a:lnTo>
                    <a:pt x="1217" y="263"/>
                  </a:lnTo>
                  <a:lnTo>
                    <a:pt x="1147" y="247"/>
                  </a:lnTo>
                  <a:lnTo>
                    <a:pt x="1075" y="237"/>
                  </a:lnTo>
                  <a:lnTo>
                    <a:pt x="1001" y="233"/>
                  </a:lnTo>
                  <a:close/>
                  <a:moveTo>
                    <a:pt x="1001" y="0"/>
                  </a:moveTo>
                  <a:lnTo>
                    <a:pt x="1083" y="4"/>
                  </a:lnTo>
                  <a:lnTo>
                    <a:pt x="1163" y="14"/>
                  </a:lnTo>
                  <a:lnTo>
                    <a:pt x="1242" y="30"/>
                  </a:lnTo>
                  <a:lnTo>
                    <a:pt x="1318" y="52"/>
                  </a:lnTo>
                  <a:lnTo>
                    <a:pt x="1390" y="79"/>
                  </a:lnTo>
                  <a:lnTo>
                    <a:pt x="1461" y="113"/>
                  </a:lnTo>
                  <a:lnTo>
                    <a:pt x="1528" y="150"/>
                  </a:lnTo>
                  <a:lnTo>
                    <a:pt x="1592" y="194"/>
                  </a:lnTo>
                  <a:lnTo>
                    <a:pt x="1653" y="241"/>
                  </a:lnTo>
                  <a:lnTo>
                    <a:pt x="1709" y="294"/>
                  </a:lnTo>
                  <a:lnTo>
                    <a:pt x="1761" y="350"/>
                  </a:lnTo>
                  <a:lnTo>
                    <a:pt x="1809" y="410"/>
                  </a:lnTo>
                  <a:lnTo>
                    <a:pt x="1851" y="474"/>
                  </a:lnTo>
                  <a:lnTo>
                    <a:pt x="1890" y="542"/>
                  </a:lnTo>
                  <a:lnTo>
                    <a:pt x="1924" y="612"/>
                  </a:lnTo>
                  <a:lnTo>
                    <a:pt x="1951" y="685"/>
                  </a:lnTo>
                  <a:lnTo>
                    <a:pt x="1973" y="761"/>
                  </a:lnTo>
                  <a:lnTo>
                    <a:pt x="1989" y="839"/>
                  </a:lnTo>
                  <a:lnTo>
                    <a:pt x="1998" y="919"/>
                  </a:lnTo>
                  <a:lnTo>
                    <a:pt x="2002" y="1002"/>
                  </a:lnTo>
                  <a:lnTo>
                    <a:pt x="1998" y="1083"/>
                  </a:lnTo>
                  <a:lnTo>
                    <a:pt x="1989" y="1164"/>
                  </a:lnTo>
                  <a:lnTo>
                    <a:pt x="1973" y="1242"/>
                  </a:lnTo>
                  <a:lnTo>
                    <a:pt x="1951" y="1318"/>
                  </a:lnTo>
                  <a:lnTo>
                    <a:pt x="1924" y="1391"/>
                  </a:lnTo>
                  <a:lnTo>
                    <a:pt x="1890" y="1461"/>
                  </a:lnTo>
                  <a:lnTo>
                    <a:pt x="1851" y="1529"/>
                  </a:lnTo>
                  <a:lnTo>
                    <a:pt x="1809" y="1593"/>
                  </a:lnTo>
                  <a:lnTo>
                    <a:pt x="1761" y="1653"/>
                  </a:lnTo>
                  <a:lnTo>
                    <a:pt x="1709" y="1709"/>
                  </a:lnTo>
                  <a:lnTo>
                    <a:pt x="1653" y="1762"/>
                  </a:lnTo>
                  <a:lnTo>
                    <a:pt x="1592" y="1809"/>
                  </a:lnTo>
                  <a:lnTo>
                    <a:pt x="1528" y="1852"/>
                  </a:lnTo>
                  <a:lnTo>
                    <a:pt x="1461" y="1890"/>
                  </a:lnTo>
                  <a:lnTo>
                    <a:pt x="1390" y="1924"/>
                  </a:lnTo>
                  <a:lnTo>
                    <a:pt x="1318" y="1951"/>
                  </a:lnTo>
                  <a:lnTo>
                    <a:pt x="1242" y="1973"/>
                  </a:lnTo>
                  <a:lnTo>
                    <a:pt x="1163" y="1989"/>
                  </a:lnTo>
                  <a:lnTo>
                    <a:pt x="1083" y="1999"/>
                  </a:lnTo>
                  <a:lnTo>
                    <a:pt x="1001" y="2003"/>
                  </a:lnTo>
                  <a:lnTo>
                    <a:pt x="918" y="1999"/>
                  </a:lnTo>
                  <a:lnTo>
                    <a:pt x="839" y="1989"/>
                  </a:lnTo>
                  <a:lnTo>
                    <a:pt x="760" y="1973"/>
                  </a:lnTo>
                  <a:lnTo>
                    <a:pt x="684" y="1951"/>
                  </a:lnTo>
                  <a:lnTo>
                    <a:pt x="612" y="1924"/>
                  </a:lnTo>
                  <a:lnTo>
                    <a:pt x="540" y="1890"/>
                  </a:lnTo>
                  <a:lnTo>
                    <a:pt x="474" y="1852"/>
                  </a:lnTo>
                  <a:lnTo>
                    <a:pt x="410" y="1809"/>
                  </a:lnTo>
                  <a:lnTo>
                    <a:pt x="349" y="1762"/>
                  </a:lnTo>
                  <a:lnTo>
                    <a:pt x="293" y="1709"/>
                  </a:lnTo>
                  <a:lnTo>
                    <a:pt x="241" y="1653"/>
                  </a:lnTo>
                  <a:lnTo>
                    <a:pt x="193" y="1593"/>
                  </a:lnTo>
                  <a:lnTo>
                    <a:pt x="150" y="1529"/>
                  </a:lnTo>
                  <a:lnTo>
                    <a:pt x="111" y="1461"/>
                  </a:lnTo>
                  <a:lnTo>
                    <a:pt x="78" y="1391"/>
                  </a:lnTo>
                  <a:lnTo>
                    <a:pt x="50" y="1318"/>
                  </a:lnTo>
                  <a:lnTo>
                    <a:pt x="29" y="1242"/>
                  </a:lnTo>
                  <a:lnTo>
                    <a:pt x="12" y="1164"/>
                  </a:lnTo>
                  <a:lnTo>
                    <a:pt x="3" y="1083"/>
                  </a:lnTo>
                  <a:lnTo>
                    <a:pt x="0" y="1002"/>
                  </a:lnTo>
                  <a:lnTo>
                    <a:pt x="3" y="919"/>
                  </a:lnTo>
                  <a:lnTo>
                    <a:pt x="12" y="839"/>
                  </a:lnTo>
                  <a:lnTo>
                    <a:pt x="29" y="761"/>
                  </a:lnTo>
                  <a:lnTo>
                    <a:pt x="50" y="685"/>
                  </a:lnTo>
                  <a:lnTo>
                    <a:pt x="78" y="612"/>
                  </a:lnTo>
                  <a:lnTo>
                    <a:pt x="111" y="542"/>
                  </a:lnTo>
                  <a:lnTo>
                    <a:pt x="150" y="474"/>
                  </a:lnTo>
                  <a:lnTo>
                    <a:pt x="193" y="410"/>
                  </a:lnTo>
                  <a:lnTo>
                    <a:pt x="241" y="350"/>
                  </a:lnTo>
                  <a:lnTo>
                    <a:pt x="293" y="294"/>
                  </a:lnTo>
                  <a:lnTo>
                    <a:pt x="349" y="241"/>
                  </a:lnTo>
                  <a:lnTo>
                    <a:pt x="410" y="194"/>
                  </a:lnTo>
                  <a:lnTo>
                    <a:pt x="474" y="150"/>
                  </a:lnTo>
                  <a:lnTo>
                    <a:pt x="540" y="113"/>
                  </a:lnTo>
                  <a:lnTo>
                    <a:pt x="612" y="79"/>
                  </a:lnTo>
                  <a:lnTo>
                    <a:pt x="684" y="52"/>
                  </a:lnTo>
                  <a:lnTo>
                    <a:pt x="760" y="30"/>
                  </a:lnTo>
                  <a:lnTo>
                    <a:pt x="839" y="14"/>
                  </a:lnTo>
                  <a:lnTo>
                    <a:pt x="918" y="4"/>
                  </a:lnTo>
                  <a:lnTo>
                    <a:pt x="10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17">
              <a:extLst>
                <a:ext uri="{FF2B5EF4-FFF2-40B4-BE49-F238E27FC236}">
                  <a16:creationId xmlns:a16="http://schemas.microsoft.com/office/drawing/2014/main" id="{5555AF37-375C-4B57-8E41-FCE0D6F16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5963" y="3340101"/>
              <a:ext cx="1089025" cy="479425"/>
            </a:xfrm>
            <a:custGeom>
              <a:avLst/>
              <a:gdLst>
                <a:gd name="T0" fmla="*/ 868 w 2743"/>
                <a:gd name="T1" fmla="*/ 15 h 1207"/>
                <a:gd name="T2" fmla="*/ 1078 w 2743"/>
                <a:gd name="T3" fmla="*/ 62 h 1207"/>
                <a:gd name="T4" fmla="*/ 1304 w 2743"/>
                <a:gd name="T5" fmla="*/ 125 h 1207"/>
                <a:gd name="T6" fmla="*/ 1514 w 2743"/>
                <a:gd name="T7" fmla="*/ 192 h 1207"/>
                <a:gd name="T8" fmla="*/ 1676 w 2743"/>
                <a:gd name="T9" fmla="*/ 243 h 1207"/>
                <a:gd name="T10" fmla="*/ 1765 w 2743"/>
                <a:gd name="T11" fmla="*/ 270 h 1207"/>
                <a:gd name="T12" fmla="*/ 1821 w 2743"/>
                <a:gd name="T13" fmla="*/ 325 h 1207"/>
                <a:gd name="T14" fmla="*/ 1827 w 2743"/>
                <a:gd name="T15" fmla="*/ 405 h 1207"/>
                <a:gd name="T16" fmla="*/ 1773 w 2743"/>
                <a:gd name="T17" fmla="*/ 485 h 1207"/>
                <a:gd name="T18" fmla="*/ 1646 w 2743"/>
                <a:gd name="T19" fmla="*/ 535 h 1207"/>
                <a:gd name="T20" fmla="*/ 1478 w 2743"/>
                <a:gd name="T21" fmla="*/ 544 h 1207"/>
                <a:gd name="T22" fmla="*/ 1305 w 2743"/>
                <a:gd name="T23" fmla="*/ 527 h 1207"/>
                <a:gd name="T24" fmla="*/ 1150 w 2743"/>
                <a:gd name="T25" fmla="*/ 500 h 1207"/>
                <a:gd name="T26" fmla="*/ 1039 w 2743"/>
                <a:gd name="T27" fmla="*/ 481 h 1207"/>
                <a:gd name="T28" fmla="*/ 996 w 2743"/>
                <a:gd name="T29" fmla="*/ 488 h 1207"/>
                <a:gd name="T30" fmla="*/ 1055 w 2743"/>
                <a:gd name="T31" fmla="*/ 558 h 1207"/>
                <a:gd name="T32" fmla="*/ 1203 w 2743"/>
                <a:gd name="T33" fmla="*/ 616 h 1207"/>
                <a:gd name="T34" fmla="*/ 1400 w 2743"/>
                <a:gd name="T35" fmla="*/ 655 h 1207"/>
                <a:gd name="T36" fmla="*/ 1607 w 2743"/>
                <a:gd name="T37" fmla="*/ 670 h 1207"/>
                <a:gd name="T38" fmla="*/ 1854 w 2743"/>
                <a:gd name="T39" fmla="*/ 641 h 1207"/>
                <a:gd name="T40" fmla="*/ 2274 w 2743"/>
                <a:gd name="T41" fmla="*/ 515 h 1207"/>
                <a:gd name="T42" fmla="*/ 2574 w 2743"/>
                <a:gd name="T43" fmla="*/ 375 h 1207"/>
                <a:gd name="T44" fmla="*/ 2681 w 2743"/>
                <a:gd name="T45" fmla="*/ 384 h 1207"/>
                <a:gd name="T46" fmla="*/ 2740 w 2743"/>
                <a:gd name="T47" fmla="*/ 469 h 1207"/>
                <a:gd name="T48" fmla="*/ 2714 w 2743"/>
                <a:gd name="T49" fmla="*/ 598 h 1207"/>
                <a:gd name="T50" fmla="*/ 2614 w 2743"/>
                <a:gd name="T51" fmla="*/ 705 h 1207"/>
                <a:gd name="T52" fmla="*/ 2476 w 2743"/>
                <a:gd name="T53" fmla="*/ 800 h 1207"/>
                <a:gd name="T54" fmla="*/ 2290 w 2743"/>
                <a:gd name="T55" fmla="*/ 916 h 1207"/>
                <a:gd name="T56" fmla="*/ 2083 w 2743"/>
                <a:gd name="T57" fmla="*/ 1032 h 1207"/>
                <a:gd name="T58" fmla="*/ 1886 w 2743"/>
                <a:gd name="T59" fmla="*/ 1130 h 1207"/>
                <a:gd name="T60" fmla="*/ 1726 w 2743"/>
                <a:gd name="T61" fmla="*/ 1195 h 1207"/>
                <a:gd name="T62" fmla="*/ 1615 w 2743"/>
                <a:gd name="T63" fmla="*/ 1207 h 1207"/>
                <a:gd name="T64" fmla="*/ 1430 w 2743"/>
                <a:gd name="T65" fmla="*/ 1191 h 1207"/>
                <a:gd name="T66" fmla="*/ 1188 w 2743"/>
                <a:gd name="T67" fmla="*/ 1159 h 1207"/>
                <a:gd name="T68" fmla="*/ 921 w 2743"/>
                <a:gd name="T69" fmla="*/ 1118 h 1207"/>
                <a:gd name="T70" fmla="*/ 663 w 2743"/>
                <a:gd name="T71" fmla="*/ 1074 h 1207"/>
                <a:gd name="T72" fmla="*/ 451 w 2743"/>
                <a:gd name="T73" fmla="*/ 1035 h 1207"/>
                <a:gd name="T74" fmla="*/ 317 w 2743"/>
                <a:gd name="T75" fmla="*/ 1010 h 1207"/>
                <a:gd name="T76" fmla="*/ 205 w 2743"/>
                <a:gd name="T77" fmla="*/ 1013 h 1207"/>
                <a:gd name="T78" fmla="*/ 90 w 2743"/>
                <a:gd name="T79" fmla="*/ 1080 h 1207"/>
                <a:gd name="T80" fmla="*/ 29 w 2743"/>
                <a:gd name="T81" fmla="*/ 1118 h 1207"/>
                <a:gd name="T82" fmla="*/ 6 w 2743"/>
                <a:gd name="T83" fmla="*/ 1097 h 1207"/>
                <a:gd name="T84" fmla="*/ 0 w 2743"/>
                <a:gd name="T85" fmla="*/ 1075 h 1207"/>
                <a:gd name="T86" fmla="*/ 18 w 2743"/>
                <a:gd name="T87" fmla="*/ 796 h 1207"/>
                <a:gd name="T88" fmla="*/ 39 w 2743"/>
                <a:gd name="T89" fmla="*/ 473 h 1207"/>
                <a:gd name="T90" fmla="*/ 57 w 2743"/>
                <a:gd name="T91" fmla="*/ 184 h 1207"/>
                <a:gd name="T92" fmla="*/ 77 w 2743"/>
                <a:gd name="T93" fmla="*/ 88 h 1207"/>
                <a:gd name="T94" fmla="*/ 131 w 2743"/>
                <a:gd name="T95" fmla="*/ 72 h 1207"/>
                <a:gd name="T96" fmla="*/ 275 w 2743"/>
                <a:gd name="T97" fmla="*/ 49 h 1207"/>
                <a:gd name="T98" fmla="*/ 480 w 2743"/>
                <a:gd name="T99" fmla="*/ 21 h 1207"/>
                <a:gd name="T100" fmla="*/ 669 w 2743"/>
                <a:gd name="T101" fmla="*/ 2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43" h="1207">
                  <a:moveTo>
                    <a:pt x="740" y="0"/>
                  </a:moveTo>
                  <a:lnTo>
                    <a:pt x="779" y="2"/>
                  </a:lnTo>
                  <a:lnTo>
                    <a:pt x="822" y="8"/>
                  </a:lnTo>
                  <a:lnTo>
                    <a:pt x="868" y="15"/>
                  </a:lnTo>
                  <a:lnTo>
                    <a:pt x="917" y="24"/>
                  </a:lnTo>
                  <a:lnTo>
                    <a:pt x="969" y="36"/>
                  </a:lnTo>
                  <a:lnTo>
                    <a:pt x="1023" y="48"/>
                  </a:lnTo>
                  <a:lnTo>
                    <a:pt x="1078" y="62"/>
                  </a:lnTo>
                  <a:lnTo>
                    <a:pt x="1134" y="77"/>
                  </a:lnTo>
                  <a:lnTo>
                    <a:pt x="1191" y="93"/>
                  </a:lnTo>
                  <a:lnTo>
                    <a:pt x="1248" y="109"/>
                  </a:lnTo>
                  <a:lnTo>
                    <a:pt x="1304" y="125"/>
                  </a:lnTo>
                  <a:lnTo>
                    <a:pt x="1359" y="142"/>
                  </a:lnTo>
                  <a:lnTo>
                    <a:pt x="1413" y="159"/>
                  </a:lnTo>
                  <a:lnTo>
                    <a:pt x="1465" y="176"/>
                  </a:lnTo>
                  <a:lnTo>
                    <a:pt x="1514" y="192"/>
                  </a:lnTo>
                  <a:lnTo>
                    <a:pt x="1560" y="207"/>
                  </a:lnTo>
                  <a:lnTo>
                    <a:pt x="1602" y="220"/>
                  </a:lnTo>
                  <a:lnTo>
                    <a:pt x="1641" y="232"/>
                  </a:lnTo>
                  <a:lnTo>
                    <a:pt x="1676" y="243"/>
                  </a:lnTo>
                  <a:lnTo>
                    <a:pt x="1705" y="251"/>
                  </a:lnTo>
                  <a:lnTo>
                    <a:pt x="1729" y="258"/>
                  </a:lnTo>
                  <a:lnTo>
                    <a:pt x="1747" y="263"/>
                  </a:lnTo>
                  <a:lnTo>
                    <a:pt x="1765" y="270"/>
                  </a:lnTo>
                  <a:lnTo>
                    <a:pt x="1783" y="280"/>
                  </a:lnTo>
                  <a:lnTo>
                    <a:pt x="1798" y="293"/>
                  </a:lnTo>
                  <a:lnTo>
                    <a:pt x="1810" y="308"/>
                  </a:lnTo>
                  <a:lnTo>
                    <a:pt x="1821" y="325"/>
                  </a:lnTo>
                  <a:lnTo>
                    <a:pt x="1826" y="343"/>
                  </a:lnTo>
                  <a:lnTo>
                    <a:pt x="1831" y="364"/>
                  </a:lnTo>
                  <a:lnTo>
                    <a:pt x="1831" y="384"/>
                  </a:lnTo>
                  <a:lnTo>
                    <a:pt x="1827" y="405"/>
                  </a:lnTo>
                  <a:lnTo>
                    <a:pt x="1819" y="427"/>
                  </a:lnTo>
                  <a:lnTo>
                    <a:pt x="1809" y="448"/>
                  </a:lnTo>
                  <a:lnTo>
                    <a:pt x="1793" y="467"/>
                  </a:lnTo>
                  <a:lnTo>
                    <a:pt x="1773" y="485"/>
                  </a:lnTo>
                  <a:lnTo>
                    <a:pt x="1748" y="501"/>
                  </a:lnTo>
                  <a:lnTo>
                    <a:pt x="1718" y="515"/>
                  </a:lnTo>
                  <a:lnTo>
                    <a:pt x="1684" y="527"/>
                  </a:lnTo>
                  <a:lnTo>
                    <a:pt x="1646" y="535"/>
                  </a:lnTo>
                  <a:lnTo>
                    <a:pt x="1606" y="540"/>
                  </a:lnTo>
                  <a:lnTo>
                    <a:pt x="1565" y="544"/>
                  </a:lnTo>
                  <a:lnTo>
                    <a:pt x="1522" y="545"/>
                  </a:lnTo>
                  <a:lnTo>
                    <a:pt x="1478" y="544"/>
                  </a:lnTo>
                  <a:lnTo>
                    <a:pt x="1435" y="542"/>
                  </a:lnTo>
                  <a:lnTo>
                    <a:pt x="1390" y="538"/>
                  </a:lnTo>
                  <a:lnTo>
                    <a:pt x="1348" y="532"/>
                  </a:lnTo>
                  <a:lnTo>
                    <a:pt x="1305" y="527"/>
                  </a:lnTo>
                  <a:lnTo>
                    <a:pt x="1263" y="520"/>
                  </a:lnTo>
                  <a:lnTo>
                    <a:pt x="1224" y="513"/>
                  </a:lnTo>
                  <a:lnTo>
                    <a:pt x="1186" y="506"/>
                  </a:lnTo>
                  <a:lnTo>
                    <a:pt x="1150" y="500"/>
                  </a:lnTo>
                  <a:lnTo>
                    <a:pt x="1117" y="493"/>
                  </a:lnTo>
                  <a:lnTo>
                    <a:pt x="1087" y="489"/>
                  </a:lnTo>
                  <a:lnTo>
                    <a:pt x="1061" y="484"/>
                  </a:lnTo>
                  <a:lnTo>
                    <a:pt x="1039" y="481"/>
                  </a:lnTo>
                  <a:lnTo>
                    <a:pt x="1020" y="480"/>
                  </a:lnTo>
                  <a:lnTo>
                    <a:pt x="1008" y="480"/>
                  </a:lnTo>
                  <a:lnTo>
                    <a:pt x="999" y="483"/>
                  </a:lnTo>
                  <a:lnTo>
                    <a:pt x="996" y="488"/>
                  </a:lnTo>
                  <a:lnTo>
                    <a:pt x="1000" y="506"/>
                  </a:lnTo>
                  <a:lnTo>
                    <a:pt x="1011" y="523"/>
                  </a:lnTo>
                  <a:lnTo>
                    <a:pt x="1030" y="540"/>
                  </a:lnTo>
                  <a:lnTo>
                    <a:pt x="1055" y="558"/>
                  </a:lnTo>
                  <a:lnTo>
                    <a:pt x="1085" y="574"/>
                  </a:lnTo>
                  <a:lnTo>
                    <a:pt x="1120" y="589"/>
                  </a:lnTo>
                  <a:lnTo>
                    <a:pt x="1159" y="602"/>
                  </a:lnTo>
                  <a:lnTo>
                    <a:pt x="1203" y="616"/>
                  </a:lnTo>
                  <a:lnTo>
                    <a:pt x="1249" y="628"/>
                  </a:lnTo>
                  <a:lnTo>
                    <a:pt x="1298" y="638"/>
                  </a:lnTo>
                  <a:lnTo>
                    <a:pt x="1349" y="647"/>
                  </a:lnTo>
                  <a:lnTo>
                    <a:pt x="1400" y="655"/>
                  </a:lnTo>
                  <a:lnTo>
                    <a:pt x="1453" y="662"/>
                  </a:lnTo>
                  <a:lnTo>
                    <a:pt x="1505" y="667"/>
                  </a:lnTo>
                  <a:lnTo>
                    <a:pt x="1557" y="669"/>
                  </a:lnTo>
                  <a:lnTo>
                    <a:pt x="1607" y="670"/>
                  </a:lnTo>
                  <a:lnTo>
                    <a:pt x="1656" y="669"/>
                  </a:lnTo>
                  <a:lnTo>
                    <a:pt x="1702" y="667"/>
                  </a:lnTo>
                  <a:lnTo>
                    <a:pt x="1745" y="661"/>
                  </a:lnTo>
                  <a:lnTo>
                    <a:pt x="1854" y="641"/>
                  </a:lnTo>
                  <a:lnTo>
                    <a:pt x="1963" y="616"/>
                  </a:lnTo>
                  <a:lnTo>
                    <a:pt x="2070" y="586"/>
                  </a:lnTo>
                  <a:lnTo>
                    <a:pt x="2173" y="552"/>
                  </a:lnTo>
                  <a:lnTo>
                    <a:pt x="2274" y="515"/>
                  </a:lnTo>
                  <a:lnTo>
                    <a:pt x="2369" y="475"/>
                  </a:lnTo>
                  <a:lnTo>
                    <a:pt x="2459" y="433"/>
                  </a:lnTo>
                  <a:lnTo>
                    <a:pt x="2543" y="389"/>
                  </a:lnTo>
                  <a:lnTo>
                    <a:pt x="2574" y="375"/>
                  </a:lnTo>
                  <a:lnTo>
                    <a:pt x="2603" y="369"/>
                  </a:lnTo>
                  <a:lnTo>
                    <a:pt x="2631" y="368"/>
                  </a:lnTo>
                  <a:lnTo>
                    <a:pt x="2657" y="374"/>
                  </a:lnTo>
                  <a:lnTo>
                    <a:pt x="2681" y="384"/>
                  </a:lnTo>
                  <a:lnTo>
                    <a:pt x="2702" y="399"/>
                  </a:lnTo>
                  <a:lnTo>
                    <a:pt x="2719" y="419"/>
                  </a:lnTo>
                  <a:lnTo>
                    <a:pt x="2732" y="443"/>
                  </a:lnTo>
                  <a:lnTo>
                    <a:pt x="2740" y="469"/>
                  </a:lnTo>
                  <a:lnTo>
                    <a:pt x="2743" y="498"/>
                  </a:lnTo>
                  <a:lnTo>
                    <a:pt x="2740" y="530"/>
                  </a:lnTo>
                  <a:lnTo>
                    <a:pt x="2730" y="563"/>
                  </a:lnTo>
                  <a:lnTo>
                    <a:pt x="2714" y="598"/>
                  </a:lnTo>
                  <a:lnTo>
                    <a:pt x="2688" y="633"/>
                  </a:lnTo>
                  <a:lnTo>
                    <a:pt x="2656" y="669"/>
                  </a:lnTo>
                  <a:lnTo>
                    <a:pt x="2638" y="685"/>
                  </a:lnTo>
                  <a:lnTo>
                    <a:pt x="2614" y="705"/>
                  </a:lnTo>
                  <a:lnTo>
                    <a:pt x="2586" y="725"/>
                  </a:lnTo>
                  <a:lnTo>
                    <a:pt x="2553" y="748"/>
                  </a:lnTo>
                  <a:lnTo>
                    <a:pt x="2516" y="773"/>
                  </a:lnTo>
                  <a:lnTo>
                    <a:pt x="2476" y="800"/>
                  </a:lnTo>
                  <a:lnTo>
                    <a:pt x="2433" y="829"/>
                  </a:lnTo>
                  <a:lnTo>
                    <a:pt x="2388" y="856"/>
                  </a:lnTo>
                  <a:lnTo>
                    <a:pt x="2339" y="886"/>
                  </a:lnTo>
                  <a:lnTo>
                    <a:pt x="2290" y="916"/>
                  </a:lnTo>
                  <a:lnTo>
                    <a:pt x="2239" y="946"/>
                  </a:lnTo>
                  <a:lnTo>
                    <a:pt x="2188" y="974"/>
                  </a:lnTo>
                  <a:lnTo>
                    <a:pt x="2135" y="1003"/>
                  </a:lnTo>
                  <a:lnTo>
                    <a:pt x="2083" y="1032"/>
                  </a:lnTo>
                  <a:lnTo>
                    <a:pt x="2032" y="1059"/>
                  </a:lnTo>
                  <a:lnTo>
                    <a:pt x="1982" y="1084"/>
                  </a:lnTo>
                  <a:lnTo>
                    <a:pt x="1933" y="1109"/>
                  </a:lnTo>
                  <a:lnTo>
                    <a:pt x="1886" y="1130"/>
                  </a:lnTo>
                  <a:lnTo>
                    <a:pt x="1841" y="1151"/>
                  </a:lnTo>
                  <a:lnTo>
                    <a:pt x="1800" y="1168"/>
                  </a:lnTo>
                  <a:lnTo>
                    <a:pt x="1761" y="1183"/>
                  </a:lnTo>
                  <a:lnTo>
                    <a:pt x="1726" y="1195"/>
                  </a:lnTo>
                  <a:lnTo>
                    <a:pt x="1695" y="1203"/>
                  </a:lnTo>
                  <a:lnTo>
                    <a:pt x="1675" y="1206"/>
                  </a:lnTo>
                  <a:lnTo>
                    <a:pt x="1648" y="1207"/>
                  </a:lnTo>
                  <a:lnTo>
                    <a:pt x="1615" y="1207"/>
                  </a:lnTo>
                  <a:lnTo>
                    <a:pt x="1576" y="1205"/>
                  </a:lnTo>
                  <a:lnTo>
                    <a:pt x="1532" y="1201"/>
                  </a:lnTo>
                  <a:lnTo>
                    <a:pt x="1483" y="1197"/>
                  </a:lnTo>
                  <a:lnTo>
                    <a:pt x="1430" y="1191"/>
                  </a:lnTo>
                  <a:lnTo>
                    <a:pt x="1374" y="1184"/>
                  </a:lnTo>
                  <a:lnTo>
                    <a:pt x="1314" y="1177"/>
                  </a:lnTo>
                  <a:lnTo>
                    <a:pt x="1252" y="1168"/>
                  </a:lnTo>
                  <a:lnTo>
                    <a:pt x="1188" y="1159"/>
                  </a:lnTo>
                  <a:lnTo>
                    <a:pt x="1121" y="1150"/>
                  </a:lnTo>
                  <a:lnTo>
                    <a:pt x="1055" y="1140"/>
                  </a:lnTo>
                  <a:lnTo>
                    <a:pt x="988" y="1129"/>
                  </a:lnTo>
                  <a:lnTo>
                    <a:pt x="921" y="1118"/>
                  </a:lnTo>
                  <a:lnTo>
                    <a:pt x="854" y="1107"/>
                  </a:lnTo>
                  <a:lnTo>
                    <a:pt x="789" y="1096"/>
                  </a:lnTo>
                  <a:lnTo>
                    <a:pt x="725" y="1084"/>
                  </a:lnTo>
                  <a:lnTo>
                    <a:pt x="663" y="1074"/>
                  </a:lnTo>
                  <a:lnTo>
                    <a:pt x="605" y="1064"/>
                  </a:lnTo>
                  <a:lnTo>
                    <a:pt x="550" y="1053"/>
                  </a:lnTo>
                  <a:lnTo>
                    <a:pt x="498" y="1044"/>
                  </a:lnTo>
                  <a:lnTo>
                    <a:pt x="451" y="1035"/>
                  </a:lnTo>
                  <a:lnTo>
                    <a:pt x="409" y="1027"/>
                  </a:lnTo>
                  <a:lnTo>
                    <a:pt x="372" y="1020"/>
                  </a:lnTo>
                  <a:lnTo>
                    <a:pt x="341" y="1014"/>
                  </a:lnTo>
                  <a:lnTo>
                    <a:pt x="317" y="1010"/>
                  </a:lnTo>
                  <a:lnTo>
                    <a:pt x="300" y="1005"/>
                  </a:lnTo>
                  <a:lnTo>
                    <a:pt x="269" y="1002"/>
                  </a:lnTo>
                  <a:lnTo>
                    <a:pt x="236" y="1005"/>
                  </a:lnTo>
                  <a:lnTo>
                    <a:pt x="205" y="1013"/>
                  </a:lnTo>
                  <a:lnTo>
                    <a:pt x="176" y="1026"/>
                  </a:lnTo>
                  <a:lnTo>
                    <a:pt x="146" y="1042"/>
                  </a:lnTo>
                  <a:lnTo>
                    <a:pt x="117" y="1060"/>
                  </a:lnTo>
                  <a:lnTo>
                    <a:pt x="90" y="1080"/>
                  </a:lnTo>
                  <a:lnTo>
                    <a:pt x="65" y="1101"/>
                  </a:lnTo>
                  <a:lnTo>
                    <a:pt x="50" y="1111"/>
                  </a:lnTo>
                  <a:lnTo>
                    <a:pt x="38" y="1117"/>
                  </a:lnTo>
                  <a:lnTo>
                    <a:pt x="29" y="1118"/>
                  </a:lnTo>
                  <a:lnTo>
                    <a:pt x="21" y="1115"/>
                  </a:lnTo>
                  <a:lnTo>
                    <a:pt x="14" y="1111"/>
                  </a:lnTo>
                  <a:lnTo>
                    <a:pt x="9" y="1105"/>
                  </a:lnTo>
                  <a:lnTo>
                    <a:pt x="6" y="1097"/>
                  </a:lnTo>
                  <a:lnTo>
                    <a:pt x="2" y="1090"/>
                  </a:lnTo>
                  <a:lnTo>
                    <a:pt x="1" y="1083"/>
                  </a:lnTo>
                  <a:lnTo>
                    <a:pt x="1" y="1078"/>
                  </a:lnTo>
                  <a:lnTo>
                    <a:pt x="0" y="1075"/>
                  </a:lnTo>
                  <a:lnTo>
                    <a:pt x="5" y="1014"/>
                  </a:lnTo>
                  <a:lnTo>
                    <a:pt x="9" y="947"/>
                  </a:lnTo>
                  <a:lnTo>
                    <a:pt x="14" y="874"/>
                  </a:lnTo>
                  <a:lnTo>
                    <a:pt x="18" y="796"/>
                  </a:lnTo>
                  <a:lnTo>
                    <a:pt x="24" y="717"/>
                  </a:lnTo>
                  <a:lnTo>
                    <a:pt x="29" y="636"/>
                  </a:lnTo>
                  <a:lnTo>
                    <a:pt x="34" y="553"/>
                  </a:lnTo>
                  <a:lnTo>
                    <a:pt x="39" y="473"/>
                  </a:lnTo>
                  <a:lnTo>
                    <a:pt x="45" y="394"/>
                  </a:lnTo>
                  <a:lnTo>
                    <a:pt x="49" y="319"/>
                  </a:lnTo>
                  <a:lnTo>
                    <a:pt x="54" y="248"/>
                  </a:lnTo>
                  <a:lnTo>
                    <a:pt x="57" y="184"/>
                  </a:lnTo>
                  <a:lnTo>
                    <a:pt x="62" y="126"/>
                  </a:lnTo>
                  <a:lnTo>
                    <a:pt x="64" y="110"/>
                  </a:lnTo>
                  <a:lnTo>
                    <a:pt x="69" y="98"/>
                  </a:lnTo>
                  <a:lnTo>
                    <a:pt x="77" y="88"/>
                  </a:lnTo>
                  <a:lnTo>
                    <a:pt x="87" y="83"/>
                  </a:lnTo>
                  <a:lnTo>
                    <a:pt x="100" y="78"/>
                  </a:lnTo>
                  <a:lnTo>
                    <a:pt x="114" y="75"/>
                  </a:lnTo>
                  <a:lnTo>
                    <a:pt x="131" y="72"/>
                  </a:lnTo>
                  <a:lnTo>
                    <a:pt x="149" y="69"/>
                  </a:lnTo>
                  <a:lnTo>
                    <a:pt x="187" y="63"/>
                  </a:lnTo>
                  <a:lnTo>
                    <a:pt x="230" y="56"/>
                  </a:lnTo>
                  <a:lnTo>
                    <a:pt x="275" y="49"/>
                  </a:lnTo>
                  <a:lnTo>
                    <a:pt x="325" y="41"/>
                  </a:lnTo>
                  <a:lnTo>
                    <a:pt x="375" y="34"/>
                  </a:lnTo>
                  <a:lnTo>
                    <a:pt x="428" y="27"/>
                  </a:lnTo>
                  <a:lnTo>
                    <a:pt x="480" y="21"/>
                  </a:lnTo>
                  <a:lnTo>
                    <a:pt x="531" y="15"/>
                  </a:lnTo>
                  <a:lnTo>
                    <a:pt x="581" y="9"/>
                  </a:lnTo>
                  <a:lnTo>
                    <a:pt x="627" y="5"/>
                  </a:lnTo>
                  <a:lnTo>
                    <a:pt x="669" y="2"/>
                  </a:lnTo>
                  <a:lnTo>
                    <a:pt x="708" y="0"/>
                  </a:lnTo>
                  <a:lnTo>
                    <a:pt x="7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18">
              <a:extLst>
                <a:ext uri="{FF2B5EF4-FFF2-40B4-BE49-F238E27FC236}">
                  <a16:creationId xmlns:a16="http://schemas.microsoft.com/office/drawing/2014/main" id="{897DC4EB-B1DC-47EB-93BB-F62A59858E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23213" y="3351213"/>
              <a:ext cx="346075" cy="446088"/>
            </a:xfrm>
            <a:custGeom>
              <a:avLst/>
              <a:gdLst>
                <a:gd name="T0" fmla="*/ 451 w 870"/>
                <a:gd name="T1" fmla="*/ 671 h 1121"/>
                <a:gd name="T2" fmla="*/ 418 w 870"/>
                <a:gd name="T3" fmla="*/ 675 h 1121"/>
                <a:gd name="T4" fmla="*/ 388 w 870"/>
                <a:gd name="T5" fmla="*/ 684 h 1121"/>
                <a:gd name="T6" fmla="*/ 360 w 870"/>
                <a:gd name="T7" fmla="*/ 699 h 1121"/>
                <a:gd name="T8" fmla="*/ 336 w 870"/>
                <a:gd name="T9" fmla="*/ 718 h 1121"/>
                <a:gd name="T10" fmla="*/ 317 w 870"/>
                <a:gd name="T11" fmla="*/ 742 h 1121"/>
                <a:gd name="T12" fmla="*/ 302 w 870"/>
                <a:gd name="T13" fmla="*/ 769 h 1121"/>
                <a:gd name="T14" fmla="*/ 293 w 870"/>
                <a:gd name="T15" fmla="*/ 800 h 1121"/>
                <a:gd name="T16" fmla="*/ 289 w 870"/>
                <a:gd name="T17" fmla="*/ 832 h 1121"/>
                <a:gd name="T18" fmla="*/ 293 w 870"/>
                <a:gd name="T19" fmla="*/ 864 h 1121"/>
                <a:gd name="T20" fmla="*/ 302 w 870"/>
                <a:gd name="T21" fmla="*/ 895 h 1121"/>
                <a:gd name="T22" fmla="*/ 317 w 870"/>
                <a:gd name="T23" fmla="*/ 923 h 1121"/>
                <a:gd name="T24" fmla="*/ 336 w 870"/>
                <a:gd name="T25" fmla="*/ 947 h 1121"/>
                <a:gd name="T26" fmla="*/ 360 w 870"/>
                <a:gd name="T27" fmla="*/ 966 h 1121"/>
                <a:gd name="T28" fmla="*/ 388 w 870"/>
                <a:gd name="T29" fmla="*/ 981 h 1121"/>
                <a:gd name="T30" fmla="*/ 418 w 870"/>
                <a:gd name="T31" fmla="*/ 990 h 1121"/>
                <a:gd name="T32" fmla="*/ 451 w 870"/>
                <a:gd name="T33" fmla="*/ 994 h 1121"/>
                <a:gd name="T34" fmla="*/ 483 w 870"/>
                <a:gd name="T35" fmla="*/ 990 h 1121"/>
                <a:gd name="T36" fmla="*/ 513 w 870"/>
                <a:gd name="T37" fmla="*/ 981 h 1121"/>
                <a:gd name="T38" fmla="*/ 541 w 870"/>
                <a:gd name="T39" fmla="*/ 966 h 1121"/>
                <a:gd name="T40" fmla="*/ 565 w 870"/>
                <a:gd name="T41" fmla="*/ 947 h 1121"/>
                <a:gd name="T42" fmla="*/ 584 w 870"/>
                <a:gd name="T43" fmla="*/ 923 h 1121"/>
                <a:gd name="T44" fmla="*/ 599 w 870"/>
                <a:gd name="T45" fmla="*/ 895 h 1121"/>
                <a:gd name="T46" fmla="*/ 608 w 870"/>
                <a:gd name="T47" fmla="*/ 864 h 1121"/>
                <a:gd name="T48" fmla="*/ 612 w 870"/>
                <a:gd name="T49" fmla="*/ 832 h 1121"/>
                <a:gd name="T50" fmla="*/ 608 w 870"/>
                <a:gd name="T51" fmla="*/ 800 h 1121"/>
                <a:gd name="T52" fmla="*/ 599 w 870"/>
                <a:gd name="T53" fmla="*/ 769 h 1121"/>
                <a:gd name="T54" fmla="*/ 584 w 870"/>
                <a:gd name="T55" fmla="*/ 742 h 1121"/>
                <a:gd name="T56" fmla="*/ 565 w 870"/>
                <a:gd name="T57" fmla="*/ 718 h 1121"/>
                <a:gd name="T58" fmla="*/ 541 w 870"/>
                <a:gd name="T59" fmla="*/ 699 h 1121"/>
                <a:gd name="T60" fmla="*/ 513 w 870"/>
                <a:gd name="T61" fmla="*/ 684 h 1121"/>
                <a:gd name="T62" fmla="*/ 483 w 870"/>
                <a:gd name="T63" fmla="*/ 675 h 1121"/>
                <a:gd name="T64" fmla="*/ 451 w 870"/>
                <a:gd name="T65" fmla="*/ 671 h 1121"/>
                <a:gd name="T66" fmla="*/ 211 w 870"/>
                <a:gd name="T67" fmla="*/ 0 h 1121"/>
                <a:gd name="T68" fmla="*/ 794 w 870"/>
                <a:gd name="T69" fmla="*/ 29 h 1121"/>
                <a:gd name="T70" fmla="*/ 816 w 870"/>
                <a:gd name="T71" fmla="*/ 33 h 1121"/>
                <a:gd name="T72" fmla="*/ 835 w 870"/>
                <a:gd name="T73" fmla="*/ 42 h 1121"/>
                <a:gd name="T74" fmla="*/ 851 w 870"/>
                <a:gd name="T75" fmla="*/ 56 h 1121"/>
                <a:gd name="T76" fmla="*/ 862 w 870"/>
                <a:gd name="T77" fmla="*/ 73 h 1121"/>
                <a:gd name="T78" fmla="*/ 869 w 870"/>
                <a:gd name="T79" fmla="*/ 93 h 1121"/>
                <a:gd name="T80" fmla="*/ 870 w 870"/>
                <a:gd name="T81" fmla="*/ 115 h 1121"/>
                <a:gd name="T82" fmla="*/ 799 w 870"/>
                <a:gd name="T83" fmla="*/ 1042 h 1121"/>
                <a:gd name="T84" fmla="*/ 794 w 870"/>
                <a:gd name="T85" fmla="*/ 1064 h 1121"/>
                <a:gd name="T86" fmla="*/ 784 w 870"/>
                <a:gd name="T87" fmla="*/ 1083 h 1121"/>
                <a:gd name="T88" fmla="*/ 770 w 870"/>
                <a:gd name="T89" fmla="*/ 1099 h 1121"/>
                <a:gd name="T90" fmla="*/ 753 w 870"/>
                <a:gd name="T91" fmla="*/ 1111 h 1121"/>
                <a:gd name="T92" fmla="*/ 732 w 870"/>
                <a:gd name="T93" fmla="*/ 1119 h 1121"/>
                <a:gd name="T94" fmla="*/ 711 w 870"/>
                <a:gd name="T95" fmla="*/ 1121 h 1121"/>
                <a:gd name="T96" fmla="*/ 64 w 870"/>
                <a:gd name="T97" fmla="*/ 1121 h 1121"/>
                <a:gd name="T98" fmla="*/ 44 w 870"/>
                <a:gd name="T99" fmla="*/ 1118 h 1121"/>
                <a:gd name="T100" fmla="*/ 25 w 870"/>
                <a:gd name="T101" fmla="*/ 1109 h 1121"/>
                <a:gd name="T102" fmla="*/ 13 w 870"/>
                <a:gd name="T103" fmla="*/ 1096 h 1121"/>
                <a:gd name="T104" fmla="*/ 3 w 870"/>
                <a:gd name="T105" fmla="*/ 1079 h 1121"/>
                <a:gd name="T106" fmla="*/ 0 w 870"/>
                <a:gd name="T107" fmla="*/ 1059 h 1121"/>
                <a:gd name="T108" fmla="*/ 2 w 870"/>
                <a:gd name="T109" fmla="*/ 1039 h 1121"/>
                <a:gd name="T110" fmla="*/ 109 w 870"/>
                <a:gd name="T111" fmla="*/ 76 h 1121"/>
                <a:gd name="T112" fmla="*/ 117 w 870"/>
                <a:gd name="T113" fmla="*/ 55 h 1121"/>
                <a:gd name="T114" fmla="*/ 130 w 870"/>
                <a:gd name="T115" fmla="*/ 37 h 1121"/>
                <a:gd name="T116" fmla="*/ 147 w 870"/>
                <a:gd name="T117" fmla="*/ 21 h 1121"/>
                <a:gd name="T118" fmla="*/ 166 w 870"/>
                <a:gd name="T119" fmla="*/ 9 h 1121"/>
                <a:gd name="T120" fmla="*/ 188 w 870"/>
                <a:gd name="T121" fmla="*/ 2 h 1121"/>
                <a:gd name="T122" fmla="*/ 211 w 870"/>
                <a:gd name="T123" fmla="*/ 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0" h="1121">
                  <a:moveTo>
                    <a:pt x="451" y="671"/>
                  </a:moveTo>
                  <a:lnTo>
                    <a:pt x="418" y="675"/>
                  </a:lnTo>
                  <a:lnTo>
                    <a:pt x="388" y="684"/>
                  </a:lnTo>
                  <a:lnTo>
                    <a:pt x="360" y="699"/>
                  </a:lnTo>
                  <a:lnTo>
                    <a:pt x="336" y="718"/>
                  </a:lnTo>
                  <a:lnTo>
                    <a:pt x="317" y="742"/>
                  </a:lnTo>
                  <a:lnTo>
                    <a:pt x="302" y="769"/>
                  </a:lnTo>
                  <a:lnTo>
                    <a:pt x="293" y="800"/>
                  </a:lnTo>
                  <a:lnTo>
                    <a:pt x="289" y="832"/>
                  </a:lnTo>
                  <a:lnTo>
                    <a:pt x="293" y="864"/>
                  </a:lnTo>
                  <a:lnTo>
                    <a:pt x="302" y="895"/>
                  </a:lnTo>
                  <a:lnTo>
                    <a:pt x="317" y="923"/>
                  </a:lnTo>
                  <a:lnTo>
                    <a:pt x="336" y="947"/>
                  </a:lnTo>
                  <a:lnTo>
                    <a:pt x="360" y="966"/>
                  </a:lnTo>
                  <a:lnTo>
                    <a:pt x="388" y="981"/>
                  </a:lnTo>
                  <a:lnTo>
                    <a:pt x="418" y="990"/>
                  </a:lnTo>
                  <a:lnTo>
                    <a:pt x="451" y="994"/>
                  </a:lnTo>
                  <a:lnTo>
                    <a:pt x="483" y="990"/>
                  </a:lnTo>
                  <a:lnTo>
                    <a:pt x="513" y="981"/>
                  </a:lnTo>
                  <a:lnTo>
                    <a:pt x="541" y="966"/>
                  </a:lnTo>
                  <a:lnTo>
                    <a:pt x="565" y="947"/>
                  </a:lnTo>
                  <a:lnTo>
                    <a:pt x="584" y="923"/>
                  </a:lnTo>
                  <a:lnTo>
                    <a:pt x="599" y="895"/>
                  </a:lnTo>
                  <a:lnTo>
                    <a:pt x="608" y="864"/>
                  </a:lnTo>
                  <a:lnTo>
                    <a:pt x="612" y="832"/>
                  </a:lnTo>
                  <a:lnTo>
                    <a:pt x="608" y="800"/>
                  </a:lnTo>
                  <a:lnTo>
                    <a:pt x="599" y="769"/>
                  </a:lnTo>
                  <a:lnTo>
                    <a:pt x="584" y="742"/>
                  </a:lnTo>
                  <a:lnTo>
                    <a:pt x="565" y="718"/>
                  </a:lnTo>
                  <a:lnTo>
                    <a:pt x="541" y="699"/>
                  </a:lnTo>
                  <a:lnTo>
                    <a:pt x="513" y="684"/>
                  </a:lnTo>
                  <a:lnTo>
                    <a:pt x="483" y="675"/>
                  </a:lnTo>
                  <a:lnTo>
                    <a:pt x="451" y="671"/>
                  </a:lnTo>
                  <a:close/>
                  <a:moveTo>
                    <a:pt x="211" y="0"/>
                  </a:moveTo>
                  <a:lnTo>
                    <a:pt x="794" y="29"/>
                  </a:lnTo>
                  <a:lnTo>
                    <a:pt x="816" y="33"/>
                  </a:lnTo>
                  <a:lnTo>
                    <a:pt x="835" y="42"/>
                  </a:lnTo>
                  <a:lnTo>
                    <a:pt x="851" y="56"/>
                  </a:lnTo>
                  <a:lnTo>
                    <a:pt x="862" y="73"/>
                  </a:lnTo>
                  <a:lnTo>
                    <a:pt x="869" y="93"/>
                  </a:lnTo>
                  <a:lnTo>
                    <a:pt x="870" y="115"/>
                  </a:lnTo>
                  <a:lnTo>
                    <a:pt x="799" y="1042"/>
                  </a:lnTo>
                  <a:lnTo>
                    <a:pt x="794" y="1064"/>
                  </a:lnTo>
                  <a:lnTo>
                    <a:pt x="784" y="1083"/>
                  </a:lnTo>
                  <a:lnTo>
                    <a:pt x="770" y="1099"/>
                  </a:lnTo>
                  <a:lnTo>
                    <a:pt x="753" y="1111"/>
                  </a:lnTo>
                  <a:lnTo>
                    <a:pt x="732" y="1119"/>
                  </a:lnTo>
                  <a:lnTo>
                    <a:pt x="711" y="1121"/>
                  </a:lnTo>
                  <a:lnTo>
                    <a:pt x="64" y="1121"/>
                  </a:lnTo>
                  <a:lnTo>
                    <a:pt x="44" y="1118"/>
                  </a:lnTo>
                  <a:lnTo>
                    <a:pt x="25" y="1109"/>
                  </a:lnTo>
                  <a:lnTo>
                    <a:pt x="13" y="1096"/>
                  </a:lnTo>
                  <a:lnTo>
                    <a:pt x="3" y="1079"/>
                  </a:lnTo>
                  <a:lnTo>
                    <a:pt x="0" y="1059"/>
                  </a:lnTo>
                  <a:lnTo>
                    <a:pt x="2" y="1039"/>
                  </a:lnTo>
                  <a:lnTo>
                    <a:pt x="109" y="76"/>
                  </a:lnTo>
                  <a:lnTo>
                    <a:pt x="117" y="55"/>
                  </a:lnTo>
                  <a:lnTo>
                    <a:pt x="130" y="37"/>
                  </a:lnTo>
                  <a:lnTo>
                    <a:pt x="147" y="21"/>
                  </a:lnTo>
                  <a:lnTo>
                    <a:pt x="166" y="9"/>
                  </a:lnTo>
                  <a:lnTo>
                    <a:pt x="188" y="2"/>
                  </a:lnTo>
                  <a:lnTo>
                    <a:pt x="2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4" name="TextBox 134">
            <a:extLst>
              <a:ext uri="{FF2B5EF4-FFF2-40B4-BE49-F238E27FC236}">
                <a16:creationId xmlns:a16="http://schemas.microsoft.com/office/drawing/2014/main" id="{4544ED78-8AE0-4EF4-946F-8FC6D9285B95}"/>
              </a:ext>
            </a:extLst>
          </p:cNvPr>
          <p:cNvSpPr txBox="1"/>
          <p:nvPr/>
        </p:nvSpPr>
        <p:spPr>
          <a:xfrm>
            <a:off x="451716" y="1268760"/>
            <a:ext cx="419027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rgbClr val="FF6B0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1. </a:t>
            </a:r>
            <a:r>
              <a:rPr lang="th-TH" sz="2400" b="1" u="sng" dirty="0">
                <a:solidFill>
                  <a:srgbClr val="FF6B0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ด้านการศึกษา</a:t>
            </a:r>
            <a:endParaRPr lang="en-US" sz="2400" b="1" u="sng" dirty="0">
              <a:solidFill>
                <a:srgbClr val="FF6B01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  <a:p>
            <a:pPr algn="r"/>
            <a:r>
              <a:rPr lang="th-TH" sz="1600" dirty="0">
                <a:solidFill>
                  <a:srgbClr val="FF6B01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บูรณาการศึกษาเพื่อสร้างบัณฑิต</a:t>
            </a:r>
            <a:br>
              <a:rPr lang="th-TH" sz="1600" dirty="0">
                <a:solidFill>
                  <a:srgbClr val="FF6B01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</a:br>
            <a:r>
              <a:rPr lang="th-TH" sz="1600" dirty="0">
                <a:solidFill>
                  <a:srgbClr val="FF6B01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ด้านวิทยาศาสตร์สขภาพ เพื่อตอบสนองต่อ</a:t>
            </a:r>
            <a:br>
              <a:rPr lang="th-TH" sz="1600" dirty="0">
                <a:solidFill>
                  <a:srgbClr val="FF6B01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</a:br>
            <a:r>
              <a:rPr lang="th-TH" sz="1600" dirty="0">
                <a:solidFill>
                  <a:srgbClr val="FF6B01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ความขาดแคลนและความต้องการ</a:t>
            </a:r>
            <a:br>
              <a:rPr lang="th-TH" sz="1600" dirty="0">
                <a:solidFill>
                  <a:srgbClr val="FF6B01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</a:br>
            <a:r>
              <a:rPr lang="th-TH" sz="1600" dirty="0">
                <a:solidFill>
                  <a:srgbClr val="FF6B01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ของประเทศชาติ</a:t>
            </a:r>
            <a:endParaRPr lang="en-US" sz="1600" b="1" dirty="0">
              <a:solidFill>
                <a:srgbClr val="FF6B01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66" name="TextBox 136">
            <a:extLst>
              <a:ext uri="{FF2B5EF4-FFF2-40B4-BE49-F238E27FC236}">
                <a16:creationId xmlns:a16="http://schemas.microsoft.com/office/drawing/2014/main" id="{0E119507-BF52-4560-BD14-C5E8535119ED}"/>
              </a:ext>
            </a:extLst>
          </p:cNvPr>
          <p:cNvSpPr txBox="1"/>
          <p:nvPr/>
        </p:nvSpPr>
        <p:spPr>
          <a:xfrm>
            <a:off x="591170" y="2924944"/>
            <a:ext cx="399704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b="1" dirty="0">
                <a:solidFill>
                  <a:srgbClr val="0070C0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2.</a:t>
            </a:r>
            <a:r>
              <a:rPr lang="en-US" sz="2400" b="1" dirty="0">
                <a:solidFill>
                  <a:srgbClr val="0070C0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 </a:t>
            </a:r>
            <a:r>
              <a:rPr lang="th-TH" sz="2400" b="1" u="sng" dirty="0">
                <a:solidFill>
                  <a:srgbClr val="0070C0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ด้านการวิจัย</a:t>
            </a:r>
            <a:endParaRPr lang="en-US" sz="2400" b="1" u="sng" dirty="0">
              <a:solidFill>
                <a:srgbClr val="0070C0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  <a:p>
            <a:pPr algn="r"/>
            <a:r>
              <a:rPr lang="th-TH" sz="1600" dirty="0">
                <a:solidFill>
                  <a:srgbClr val="0070C0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วิจัยสร้างองค์ความรู้ใหม่และนวัตกรรม</a:t>
            </a:r>
            <a:br>
              <a:rPr lang="en-US" sz="1600" dirty="0">
                <a:solidFill>
                  <a:srgbClr val="0070C0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</a:br>
            <a:r>
              <a:rPr lang="th-TH" sz="1600" dirty="0">
                <a:solidFill>
                  <a:srgbClr val="0070C0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ด้านวิทยาศาสตร์สุขภาพที่สามารถ</a:t>
            </a:r>
          </a:p>
          <a:p>
            <a:pPr algn="r"/>
            <a:r>
              <a:rPr lang="th-TH" sz="1600" dirty="0">
                <a:solidFill>
                  <a:srgbClr val="0070C0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นำไปประยุกต์ใช้จริง</a:t>
            </a:r>
            <a:endParaRPr lang="en-US" sz="1600" dirty="0">
              <a:solidFill>
                <a:srgbClr val="0070C0"/>
              </a:solidFill>
              <a:latin typeface="Chulabhorn Likit Text Medium" panose="00000600000000000000" pitchFamily="50" charset="-34"/>
              <a:ea typeface="DengXian" panose="02010600030101010101" pitchFamily="2" charset="-122"/>
              <a:cs typeface="Chulabhorn Likit Text Medium" panose="00000600000000000000" pitchFamily="50" charset="-34"/>
            </a:endParaRPr>
          </a:p>
        </p:txBody>
      </p:sp>
      <p:sp>
        <p:nvSpPr>
          <p:cNvPr id="67" name="TextBox 136">
            <a:extLst>
              <a:ext uri="{FF2B5EF4-FFF2-40B4-BE49-F238E27FC236}">
                <a16:creationId xmlns:a16="http://schemas.microsoft.com/office/drawing/2014/main" id="{84E0A00C-2916-4158-9A5F-BAB648E03EFB}"/>
              </a:ext>
            </a:extLst>
          </p:cNvPr>
          <p:cNvSpPr txBox="1"/>
          <p:nvPr/>
        </p:nvSpPr>
        <p:spPr>
          <a:xfrm>
            <a:off x="7232490" y="1268760"/>
            <a:ext cx="470953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A2F87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4. </a:t>
            </a:r>
            <a:r>
              <a:rPr lang="th-TH" sz="2400" b="1" u="sng" dirty="0">
                <a:solidFill>
                  <a:srgbClr val="0A2F87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ด้าน</a:t>
            </a:r>
            <a:r>
              <a:rPr lang="th-TH" sz="2400" b="1" u="sng" dirty="0">
                <a:solidFill>
                  <a:srgbClr val="0A2F87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จัดการองค์กร</a:t>
            </a:r>
            <a:endParaRPr lang="en-US" sz="2400" b="1" u="sng" dirty="0">
              <a:solidFill>
                <a:srgbClr val="0A2F87"/>
              </a:solidFill>
              <a:latin typeface="Chulabhorn Likit Text Medium" panose="00000600000000000000" pitchFamily="50" charset="-34"/>
              <a:ea typeface="DengXian" panose="02010600030101010101" pitchFamily="2" charset="-122"/>
              <a:cs typeface="Chulabhorn Likit Text Medium" panose="00000600000000000000" pitchFamily="50" charset="-34"/>
            </a:endParaRPr>
          </a:p>
          <a:p>
            <a:r>
              <a:rPr lang="th-TH" sz="1600" dirty="0">
                <a:solidFill>
                  <a:srgbClr val="0A2F87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บริหารจัดการสู่การเป็นองค์กรสมรรถนะสูง </a:t>
            </a:r>
            <a:br>
              <a:rPr lang="en-US" sz="1600" dirty="0">
                <a:solidFill>
                  <a:srgbClr val="0A2F87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</a:br>
            <a:r>
              <a:rPr lang="th-TH" sz="1600" dirty="0">
                <a:solidFill>
                  <a:srgbClr val="0A2F87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มีประสิทธิภาพ มุ่งผลสัมฤทธิ์ของงาน </a:t>
            </a:r>
            <a:br>
              <a:rPr lang="en-US" sz="1600" dirty="0">
                <a:solidFill>
                  <a:srgbClr val="0A2F87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</a:br>
            <a:r>
              <a:rPr lang="th-TH" sz="1600" dirty="0">
                <a:solidFill>
                  <a:srgbClr val="0A2F87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และยึดหลักธรรมาภิบาลโปร่งใสตรวจสอบได้ </a:t>
            </a:r>
            <a:br>
              <a:rPr lang="en-US" sz="1600" dirty="0">
                <a:solidFill>
                  <a:srgbClr val="0A2F87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</a:br>
            <a:r>
              <a:rPr lang="th-TH" sz="1600" dirty="0">
                <a:solidFill>
                  <a:srgbClr val="0A2F87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รวมถึงพัฒนาอย่างต่อเนื่องยั่งยืน</a:t>
            </a:r>
          </a:p>
          <a:p>
            <a:endParaRPr lang="en-US" sz="2000" b="1" dirty="0">
              <a:solidFill>
                <a:srgbClr val="0A2F87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70" name="TextBox 136">
            <a:extLst>
              <a:ext uri="{FF2B5EF4-FFF2-40B4-BE49-F238E27FC236}">
                <a16:creationId xmlns:a16="http://schemas.microsoft.com/office/drawing/2014/main" id="{AFCB34C3-F8B4-458F-96D2-CD8412B50473}"/>
              </a:ext>
            </a:extLst>
          </p:cNvPr>
          <p:cNvSpPr txBox="1"/>
          <p:nvPr/>
        </p:nvSpPr>
        <p:spPr>
          <a:xfrm>
            <a:off x="7220619" y="2996952"/>
            <a:ext cx="494670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5. </a:t>
            </a:r>
            <a:r>
              <a:rPr lang="th-TH" sz="2400" b="1" u="sng" dirty="0">
                <a:solidFill>
                  <a:srgbClr val="C00000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ด้านศิลปวัฒนธรรม</a:t>
            </a:r>
            <a:br>
              <a:rPr lang="en-US" sz="2400" b="1" u="sng" dirty="0">
                <a:solidFill>
                  <a:srgbClr val="C00000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</a:br>
            <a:r>
              <a:rPr lang="th-TH" sz="1600" dirty="0">
                <a:solidFill>
                  <a:srgbClr val="C00000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สืบสานและทำนุบำรุงศิลปวัฒนธรรม </a:t>
            </a:r>
            <a:br>
              <a:rPr lang="en-US" sz="1600" dirty="0">
                <a:solidFill>
                  <a:srgbClr val="C00000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</a:br>
            <a:r>
              <a:rPr lang="th-TH" sz="1600" dirty="0">
                <a:solidFill>
                  <a:srgbClr val="C00000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และภูมิปัญญาท้องถิ่น</a:t>
            </a:r>
            <a:endParaRPr lang="th-TH" dirty="0">
              <a:solidFill>
                <a:srgbClr val="C00000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  <a:p>
            <a:pPr algn="r"/>
            <a:endParaRPr lang="en-US" sz="2000" b="1" dirty="0">
              <a:solidFill>
                <a:srgbClr val="C00000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71" name="TextBox 136">
            <a:extLst>
              <a:ext uri="{FF2B5EF4-FFF2-40B4-BE49-F238E27FC236}">
                <a16:creationId xmlns:a16="http://schemas.microsoft.com/office/drawing/2014/main" id="{42D77DD3-9CC7-435A-A1DC-532B88D517E6}"/>
              </a:ext>
            </a:extLst>
          </p:cNvPr>
          <p:cNvSpPr txBox="1"/>
          <p:nvPr/>
        </p:nvSpPr>
        <p:spPr>
          <a:xfrm>
            <a:off x="279724" y="4801215"/>
            <a:ext cx="429217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3. </a:t>
            </a:r>
            <a:r>
              <a:rPr lang="th-TH" sz="2400" b="1" u="sng" dirty="0">
                <a:solidFill>
                  <a:schemeClr val="accent3">
                    <a:lumMod val="50000"/>
                  </a:schemeClr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ด้านบริการวิชาการ</a:t>
            </a:r>
          </a:p>
          <a:p>
            <a:pPr algn="r"/>
            <a:r>
              <a:rPr lang="th-TH" sz="1600" dirty="0">
                <a:solidFill>
                  <a:schemeClr val="accent3">
                    <a:lumMod val="50000"/>
                  </a:schemeClr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ให้บริการวิชาการและวิชาชีพด้านวิทยาศาสตร์สุขภาพที่เป็นเลิศ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 </a:t>
            </a:r>
            <a:r>
              <a:rPr lang="th-TH" sz="1600" dirty="0">
                <a:solidFill>
                  <a:schemeClr val="accent3">
                    <a:lumMod val="50000"/>
                  </a:schemeClr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ด้วยความเสมอภาค</a:t>
            </a:r>
            <a:endParaRPr lang="th-TH" sz="1600" b="1" dirty="0">
              <a:solidFill>
                <a:schemeClr val="accent3">
                  <a:lumMod val="50000"/>
                </a:schemeClr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  <a:p>
            <a:pPr algn="r"/>
            <a:endParaRPr lang="en-US" sz="2000" b="1" dirty="0">
              <a:solidFill>
                <a:srgbClr val="003300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73" name="TextBox 136">
            <a:extLst>
              <a:ext uri="{FF2B5EF4-FFF2-40B4-BE49-F238E27FC236}">
                <a16:creationId xmlns:a16="http://schemas.microsoft.com/office/drawing/2014/main" id="{6EA6F3EB-6E35-4C93-A895-26F8E6532B3A}"/>
              </a:ext>
            </a:extLst>
          </p:cNvPr>
          <p:cNvSpPr txBox="1"/>
          <p:nvPr/>
        </p:nvSpPr>
        <p:spPr>
          <a:xfrm>
            <a:off x="7274241" y="4797152"/>
            <a:ext cx="47095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660066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6.</a:t>
            </a:r>
            <a:r>
              <a:rPr lang="en-US" sz="2000" b="1" dirty="0">
                <a:solidFill>
                  <a:srgbClr val="660066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 </a:t>
            </a:r>
            <a:r>
              <a:rPr lang="th-TH" sz="2400" b="1" dirty="0">
                <a:solidFill>
                  <a:srgbClr val="660066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ด้าน</a:t>
            </a:r>
            <a:r>
              <a:rPr lang="th-TH" sz="2400" b="1" dirty="0">
                <a:solidFill>
                  <a:srgbClr val="660066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สืบสานพระปณิธาน</a:t>
            </a:r>
            <a:r>
              <a:rPr lang="en-US" sz="2400" b="1" dirty="0">
                <a:solidFill>
                  <a:srgbClr val="660066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 </a:t>
            </a:r>
          </a:p>
          <a:p>
            <a:r>
              <a:rPr lang="th-TH" sz="1600" dirty="0">
                <a:solidFill>
                  <a:srgbClr val="660066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สืบสานพระปณิธานในการช่วยเหลือประชาชน </a:t>
            </a:r>
            <a:br>
              <a:rPr lang="th-TH" sz="1600" dirty="0">
                <a:solidFill>
                  <a:srgbClr val="660066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</a:br>
            <a:r>
              <a:rPr lang="th-TH" sz="1600" dirty="0">
                <a:solidFill>
                  <a:srgbClr val="660066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ด้วยความเพียรและจิตเมตตา</a:t>
            </a:r>
            <a:endParaRPr lang="en-US" sz="1600" dirty="0">
              <a:solidFill>
                <a:srgbClr val="660066"/>
              </a:solidFill>
              <a:latin typeface="Chulabhorn Likit Text Medium" panose="00000600000000000000" pitchFamily="50" charset="-34"/>
              <a:ea typeface="DengXian" panose="02010600030101010101" pitchFamily="2" charset="-122"/>
              <a:cs typeface="Chulabhorn Likit Text Medium" panose="00000600000000000000" pitchFamily="50" charset="-34"/>
            </a:endParaRPr>
          </a:p>
          <a:p>
            <a:pPr algn="r"/>
            <a:endParaRPr lang="en-US" sz="2000" b="1" dirty="0">
              <a:solidFill>
                <a:srgbClr val="660066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74" name="ตัวแทนหมายเลขภาพนิ่ง 2">
            <a:extLst>
              <a:ext uri="{FF2B5EF4-FFF2-40B4-BE49-F238E27FC236}">
                <a16:creationId xmlns:a16="http://schemas.microsoft.com/office/drawing/2014/main" id="{1E7E0718-933E-4CF7-879B-87E1A1863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592267"/>
            <a:ext cx="2844800" cy="365125"/>
          </a:xfrm>
        </p:spPr>
        <p:txBody>
          <a:bodyPr/>
          <a:lstStyle/>
          <a:p>
            <a:fld id="{2D2F154B-A87D-4879-BF51-7B3E8EC4DC5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1FB5406-1793-4588-8C84-76B50E4CFBA0}"/>
              </a:ext>
            </a:extLst>
          </p:cNvPr>
          <p:cNvSpPr/>
          <p:nvPr/>
        </p:nvSpPr>
        <p:spPr>
          <a:xfrm>
            <a:off x="0" y="266700"/>
            <a:ext cx="12192000" cy="552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0B73EF85-69C0-4117-9D22-97F606415E40}"/>
              </a:ext>
            </a:extLst>
          </p:cNvPr>
          <p:cNvGrpSpPr/>
          <p:nvPr/>
        </p:nvGrpSpPr>
        <p:grpSpPr>
          <a:xfrm>
            <a:off x="271463" y="171450"/>
            <a:ext cx="790575" cy="742950"/>
            <a:chOff x="11182350" y="171450"/>
            <a:chExt cx="790575" cy="742950"/>
          </a:xfrm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F992463-2CC4-43F9-92F7-ADFF331DDFFC}"/>
                </a:ext>
              </a:extLst>
            </p:cNvPr>
            <p:cNvSpPr/>
            <p:nvPr/>
          </p:nvSpPr>
          <p:spPr>
            <a:xfrm>
              <a:off x="11182350" y="171450"/>
              <a:ext cx="742950" cy="7429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ight Triangle 131">
              <a:extLst>
                <a:ext uri="{FF2B5EF4-FFF2-40B4-BE49-F238E27FC236}">
                  <a16:creationId xmlns:a16="http://schemas.microsoft.com/office/drawing/2014/main" id="{484A1313-180C-4C1C-B69E-15609AA22713}"/>
                </a:ext>
              </a:extLst>
            </p:cNvPr>
            <p:cNvSpPr/>
            <p:nvPr/>
          </p:nvSpPr>
          <p:spPr>
            <a:xfrm>
              <a:off x="11925300" y="171450"/>
              <a:ext cx="47625" cy="952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ight Triangle 132">
              <a:extLst>
                <a:ext uri="{FF2B5EF4-FFF2-40B4-BE49-F238E27FC236}">
                  <a16:creationId xmlns:a16="http://schemas.microsoft.com/office/drawing/2014/main" id="{63662E48-1492-4542-9D96-9F0D4289D90E}"/>
                </a:ext>
              </a:extLst>
            </p:cNvPr>
            <p:cNvSpPr/>
            <p:nvPr/>
          </p:nvSpPr>
          <p:spPr>
            <a:xfrm flipV="1">
              <a:off x="11925300" y="819150"/>
              <a:ext cx="47625" cy="952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6772C618-EF5E-4549-A290-859CEAB78D72}"/>
              </a:ext>
            </a:extLst>
          </p:cNvPr>
          <p:cNvGrpSpPr/>
          <p:nvPr/>
        </p:nvGrpSpPr>
        <p:grpSpPr>
          <a:xfrm>
            <a:off x="451715" y="377056"/>
            <a:ext cx="382447" cy="331736"/>
            <a:chOff x="304800" y="822325"/>
            <a:chExt cx="287338" cy="249238"/>
          </a:xfrm>
          <a:solidFill>
            <a:schemeClr val="bg1"/>
          </a:solidFill>
        </p:grpSpPr>
        <p:sp>
          <p:nvSpPr>
            <p:cNvPr id="136" name="Freeform 23">
              <a:extLst>
                <a:ext uri="{FF2B5EF4-FFF2-40B4-BE49-F238E27FC236}">
                  <a16:creationId xmlns:a16="http://schemas.microsoft.com/office/drawing/2014/main" id="{CFEF8F9D-0741-45D8-895A-DB6E902151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375" y="957263"/>
              <a:ext cx="76200" cy="57150"/>
            </a:xfrm>
            <a:custGeom>
              <a:avLst/>
              <a:gdLst>
                <a:gd name="T0" fmla="*/ 211 w 241"/>
                <a:gd name="T1" fmla="*/ 151 h 181"/>
                <a:gd name="T2" fmla="*/ 30 w 241"/>
                <a:gd name="T3" fmla="*/ 151 h 181"/>
                <a:gd name="T4" fmla="*/ 30 w 241"/>
                <a:gd name="T5" fmla="*/ 30 h 181"/>
                <a:gd name="T6" fmla="*/ 211 w 241"/>
                <a:gd name="T7" fmla="*/ 30 h 181"/>
                <a:gd name="T8" fmla="*/ 211 w 241"/>
                <a:gd name="T9" fmla="*/ 151 h 181"/>
                <a:gd name="T10" fmla="*/ 226 w 241"/>
                <a:gd name="T11" fmla="*/ 0 h 181"/>
                <a:gd name="T12" fmla="*/ 15 w 241"/>
                <a:gd name="T13" fmla="*/ 0 h 181"/>
                <a:gd name="T14" fmla="*/ 12 w 241"/>
                <a:gd name="T15" fmla="*/ 0 h 181"/>
                <a:gd name="T16" fmla="*/ 9 w 241"/>
                <a:gd name="T17" fmla="*/ 1 h 181"/>
                <a:gd name="T18" fmla="*/ 7 w 241"/>
                <a:gd name="T19" fmla="*/ 2 h 181"/>
                <a:gd name="T20" fmla="*/ 4 w 241"/>
                <a:gd name="T21" fmla="*/ 4 h 181"/>
                <a:gd name="T22" fmla="*/ 2 w 241"/>
                <a:gd name="T23" fmla="*/ 6 h 181"/>
                <a:gd name="T24" fmla="*/ 1 w 241"/>
                <a:gd name="T25" fmla="*/ 8 h 181"/>
                <a:gd name="T26" fmla="*/ 0 w 241"/>
                <a:gd name="T27" fmla="*/ 12 h 181"/>
                <a:gd name="T28" fmla="*/ 0 w 241"/>
                <a:gd name="T29" fmla="*/ 15 h 181"/>
                <a:gd name="T30" fmla="*/ 0 w 241"/>
                <a:gd name="T31" fmla="*/ 166 h 181"/>
                <a:gd name="T32" fmla="*/ 0 w 241"/>
                <a:gd name="T33" fmla="*/ 169 h 181"/>
                <a:gd name="T34" fmla="*/ 1 w 241"/>
                <a:gd name="T35" fmla="*/ 171 h 181"/>
                <a:gd name="T36" fmla="*/ 2 w 241"/>
                <a:gd name="T37" fmla="*/ 175 h 181"/>
                <a:gd name="T38" fmla="*/ 4 w 241"/>
                <a:gd name="T39" fmla="*/ 177 h 181"/>
                <a:gd name="T40" fmla="*/ 7 w 241"/>
                <a:gd name="T41" fmla="*/ 179 h 181"/>
                <a:gd name="T42" fmla="*/ 9 w 241"/>
                <a:gd name="T43" fmla="*/ 180 h 181"/>
                <a:gd name="T44" fmla="*/ 12 w 241"/>
                <a:gd name="T45" fmla="*/ 181 h 181"/>
                <a:gd name="T46" fmla="*/ 15 w 241"/>
                <a:gd name="T47" fmla="*/ 181 h 181"/>
                <a:gd name="T48" fmla="*/ 226 w 241"/>
                <a:gd name="T49" fmla="*/ 181 h 181"/>
                <a:gd name="T50" fmla="*/ 230 w 241"/>
                <a:gd name="T51" fmla="*/ 181 h 181"/>
                <a:gd name="T52" fmla="*/ 233 w 241"/>
                <a:gd name="T53" fmla="*/ 180 h 181"/>
                <a:gd name="T54" fmla="*/ 235 w 241"/>
                <a:gd name="T55" fmla="*/ 178 h 181"/>
                <a:gd name="T56" fmla="*/ 237 w 241"/>
                <a:gd name="T57" fmla="*/ 177 h 181"/>
                <a:gd name="T58" fmla="*/ 239 w 241"/>
                <a:gd name="T59" fmla="*/ 175 h 181"/>
                <a:gd name="T60" fmla="*/ 240 w 241"/>
                <a:gd name="T61" fmla="*/ 171 h 181"/>
                <a:gd name="T62" fmla="*/ 241 w 241"/>
                <a:gd name="T63" fmla="*/ 169 h 181"/>
                <a:gd name="T64" fmla="*/ 241 w 241"/>
                <a:gd name="T65" fmla="*/ 166 h 181"/>
                <a:gd name="T66" fmla="*/ 241 w 241"/>
                <a:gd name="T67" fmla="*/ 15 h 181"/>
                <a:gd name="T68" fmla="*/ 241 w 241"/>
                <a:gd name="T69" fmla="*/ 12 h 181"/>
                <a:gd name="T70" fmla="*/ 240 w 241"/>
                <a:gd name="T71" fmla="*/ 8 h 181"/>
                <a:gd name="T72" fmla="*/ 239 w 241"/>
                <a:gd name="T73" fmla="*/ 6 h 181"/>
                <a:gd name="T74" fmla="*/ 237 w 241"/>
                <a:gd name="T75" fmla="*/ 4 h 181"/>
                <a:gd name="T76" fmla="*/ 235 w 241"/>
                <a:gd name="T77" fmla="*/ 2 h 181"/>
                <a:gd name="T78" fmla="*/ 233 w 241"/>
                <a:gd name="T79" fmla="*/ 1 h 181"/>
                <a:gd name="T80" fmla="*/ 230 w 241"/>
                <a:gd name="T81" fmla="*/ 0 h 181"/>
                <a:gd name="T82" fmla="*/ 226 w 241"/>
                <a:gd name="T8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1" h="181">
                  <a:moveTo>
                    <a:pt x="211" y="151"/>
                  </a:moveTo>
                  <a:lnTo>
                    <a:pt x="30" y="151"/>
                  </a:lnTo>
                  <a:lnTo>
                    <a:pt x="30" y="30"/>
                  </a:lnTo>
                  <a:lnTo>
                    <a:pt x="211" y="30"/>
                  </a:lnTo>
                  <a:lnTo>
                    <a:pt x="211" y="151"/>
                  </a:lnTo>
                  <a:close/>
                  <a:moveTo>
                    <a:pt x="226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66"/>
                  </a:lnTo>
                  <a:lnTo>
                    <a:pt x="0" y="169"/>
                  </a:lnTo>
                  <a:lnTo>
                    <a:pt x="1" y="171"/>
                  </a:lnTo>
                  <a:lnTo>
                    <a:pt x="2" y="175"/>
                  </a:lnTo>
                  <a:lnTo>
                    <a:pt x="4" y="177"/>
                  </a:lnTo>
                  <a:lnTo>
                    <a:pt x="7" y="179"/>
                  </a:lnTo>
                  <a:lnTo>
                    <a:pt x="9" y="180"/>
                  </a:lnTo>
                  <a:lnTo>
                    <a:pt x="12" y="181"/>
                  </a:lnTo>
                  <a:lnTo>
                    <a:pt x="15" y="181"/>
                  </a:lnTo>
                  <a:lnTo>
                    <a:pt x="226" y="181"/>
                  </a:lnTo>
                  <a:lnTo>
                    <a:pt x="230" y="181"/>
                  </a:lnTo>
                  <a:lnTo>
                    <a:pt x="233" y="180"/>
                  </a:lnTo>
                  <a:lnTo>
                    <a:pt x="235" y="178"/>
                  </a:lnTo>
                  <a:lnTo>
                    <a:pt x="237" y="177"/>
                  </a:lnTo>
                  <a:lnTo>
                    <a:pt x="239" y="175"/>
                  </a:lnTo>
                  <a:lnTo>
                    <a:pt x="240" y="171"/>
                  </a:lnTo>
                  <a:lnTo>
                    <a:pt x="241" y="169"/>
                  </a:lnTo>
                  <a:lnTo>
                    <a:pt x="241" y="166"/>
                  </a:lnTo>
                  <a:lnTo>
                    <a:pt x="241" y="15"/>
                  </a:lnTo>
                  <a:lnTo>
                    <a:pt x="241" y="12"/>
                  </a:lnTo>
                  <a:lnTo>
                    <a:pt x="240" y="8"/>
                  </a:lnTo>
                  <a:lnTo>
                    <a:pt x="239" y="6"/>
                  </a:lnTo>
                  <a:lnTo>
                    <a:pt x="237" y="4"/>
                  </a:lnTo>
                  <a:lnTo>
                    <a:pt x="235" y="2"/>
                  </a:lnTo>
                  <a:lnTo>
                    <a:pt x="233" y="1"/>
                  </a:lnTo>
                  <a:lnTo>
                    <a:pt x="230" y="0"/>
                  </a:lnTo>
                  <a:lnTo>
                    <a:pt x="2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24">
              <a:extLst>
                <a:ext uri="{FF2B5EF4-FFF2-40B4-BE49-F238E27FC236}">
                  <a16:creationId xmlns:a16="http://schemas.microsoft.com/office/drawing/2014/main" id="{D929A10E-519E-4AC0-A30B-6262655CAE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575" y="841375"/>
              <a:ext cx="77788" cy="57150"/>
            </a:xfrm>
            <a:custGeom>
              <a:avLst/>
              <a:gdLst>
                <a:gd name="T0" fmla="*/ 213 w 243"/>
                <a:gd name="T1" fmla="*/ 152 h 182"/>
                <a:gd name="T2" fmla="*/ 32 w 243"/>
                <a:gd name="T3" fmla="*/ 152 h 182"/>
                <a:gd name="T4" fmla="*/ 32 w 243"/>
                <a:gd name="T5" fmla="*/ 30 h 182"/>
                <a:gd name="T6" fmla="*/ 213 w 243"/>
                <a:gd name="T7" fmla="*/ 30 h 182"/>
                <a:gd name="T8" fmla="*/ 213 w 243"/>
                <a:gd name="T9" fmla="*/ 152 h 182"/>
                <a:gd name="T10" fmla="*/ 228 w 243"/>
                <a:gd name="T11" fmla="*/ 0 h 182"/>
                <a:gd name="T12" fmla="*/ 15 w 243"/>
                <a:gd name="T13" fmla="*/ 0 h 182"/>
                <a:gd name="T14" fmla="*/ 13 w 243"/>
                <a:gd name="T15" fmla="*/ 0 h 182"/>
                <a:gd name="T16" fmla="*/ 10 w 243"/>
                <a:gd name="T17" fmla="*/ 1 h 182"/>
                <a:gd name="T18" fmla="*/ 8 w 243"/>
                <a:gd name="T19" fmla="*/ 3 h 182"/>
                <a:gd name="T20" fmla="*/ 6 w 243"/>
                <a:gd name="T21" fmla="*/ 5 h 182"/>
                <a:gd name="T22" fmla="*/ 4 w 243"/>
                <a:gd name="T23" fmla="*/ 7 h 182"/>
                <a:gd name="T24" fmla="*/ 2 w 243"/>
                <a:gd name="T25" fmla="*/ 10 h 182"/>
                <a:gd name="T26" fmla="*/ 2 w 243"/>
                <a:gd name="T27" fmla="*/ 12 h 182"/>
                <a:gd name="T28" fmla="*/ 0 w 243"/>
                <a:gd name="T29" fmla="*/ 15 h 182"/>
                <a:gd name="T30" fmla="*/ 0 w 243"/>
                <a:gd name="T31" fmla="*/ 167 h 182"/>
                <a:gd name="T32" fmla="*/ 2 w 243"/>
                <a:gd name="T33" fmla="*/ 170 h 182"/>
                <a:gd name="T34" fmla="*/ 2 w 243"/>
                <a:gd name="T35" fmla="*/ 173 h 182"/>
                <a:gd name="T36" fmla="*/ 4 w 243"/>
                <a:gd name="T37" fmla="*/ 175 h 182"/>
                <a:gd name="T38" fmla="*/ 6 w 243"/>
                <a:gd name="T39" fmla="*/ 177 h 182"/>
                <a:gd name="T40" fmla="*/ 8 w 243"/>
                <a:gd name="T41" fmla="*/ 179 h 182"/>
                <a:gd name="T42" fmla="*/ 10 w 243"/>
                <a:gd name="T43" fmla="*/ 180 h 182"/>
                <a:gd name="T44" fmla="*/ 13 w 243"/>
                <a:gd name="T45" fmla="*/ 182 h 182"/>
                <a:gd name="T46" fmla="*/ 15 w 243"/>
                <a:gd name="T47" fmla="*/ 182 h 182"/>
                <a:gd name="T48" fmla="*/ 228 w 243"/>
                <a:gd name="T49" fmla="*/ 182 h 182"/>
                <a:gd name="T50" fmla="*/ 231 w 243"/>
                <a:gd name="T51" fmla="*/ 182 h 182"/>
                <a:gd name="T52" fmla="*/ 233 w 243"/>
                <a:gd name="T53" fmla="*/ 180 h 182"/>
                <a:gd name="T54" fmla="*/ 236 w 243"/>
                <a:gd name="T55" fmla="*/ 179 h 182"/>
                <a:gd name="T56" fmla="*/ 239 w 243"/>
                <a:gd name="T57" fmla="*/ 177 h 182"/>
                <a:gd name="T58" fmla="*/ 241 w 243"/>
                <a:gd name="T59" fmla="*/ 175 h 182"/>
                <a:gd name="T60" fmla="*/ 242 w 243"/>
                <a:gd name="T61" fmla="*/ 173 h 182"/>
                <a:gd name="T62" fmla="*/ 243 w 243"/>
                <a:gd name="T63" fmla="*/ 170 h 182"/>
                <a:gd name="T64" fmla="*/ 243 w 243"/>
                <a:gd name="T65" fmla="*/ 167 h 182"/>
                <a:gd name="T66" fmla="*/ 243 w 243"/>
                <a:gd name="T67" fmla="*/ 15 h 182"/>
                <a:gd name="T68" fmla="*/ 243 w 243"/>
                <a:gd name="T69" fmla="*/ 12 h 182"/>
                <a:gd name="T70" fmla="*/ 242 w 243"/>
                <a:gd name="T71" fmla="*/ 10 h 182"/>
                <a:gd name="T72" fmla="*/ 241 w 243"/>
                <a:gd name="T73" fmla="*/ 7 h 182"/>
                <a:gd name="T74" fmla="*/ 239 w 243"/>
                <a:gd name="T75" fmla="*/ 5 h 182"/>
                <a:gd name="T76" fmla="*/ 236 w 243"/>
                <a:gd name="T77" fmla="*/ 4 h 182"/>
                <a:gd name="T78" fmla="*/ 233 w 243"/>
                <a:gd name="T79" fmla="*/ 1 h 182"/>
                <a:gd name="T80" fmla="*/ 231 w 243"/>
                <a:gd name="T81" fmla="*/ 0 h 182"/>
                <a:gd name="T82" fmla="*/ 228 w 243"/>
                <a:gd name="T8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3" h="182">
                  <a:moveTo>
                    <a:pt x="213" y="152"/>
                  </a:moveTo>
                  <a:lnTo>
                    <a:pt x="32" y="152"/>
                  </a:lnTo>
                  <a:lnTo>
                    <a:pt x="32" y="30"/>
                  </a:lnTo>
                  <a:lnTo>
                    <a:pt x="213" y="30"/>
                  </a:lnTo>
                  <a:lnTo>
                    <a:pt x="213" y="152"/>
                  </a:lnTo>
                  <a:close/>
                  <a:moveTo>
                    <a:pt x="228" y="0"/>
                  </a:move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3"/>
                  </a:lnTo>
                  <a:lnTo>
                    <a:pt x="6" y="5"/>
                  </a:lnTo>
                  <a:lnTo>
                    <a:pt x="4" y="7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167"/>
                  </a:lnTo>
                  <a:lnTo>
                    <a:pt x="2" y="170"/>
                  </a:lnTo>
                  <a:lnTo>
                    <a:pt x="2" y="173"/>
                  </a:lnTo>
                  <a:lnTo>
                    <a:pt x="4" y="175"/>
                  </a:lnTo>
                  <a:lnTo>
                    <a:pt x="6" y="177"/>
                  </a:lnTo>
                  <a:lnTo>
                    <a:pt x="8" y="179"/>
                  </a:lnTo>
                  <a:lnTo>
                    <a:pt x="10" y="180"/>
                  </a:lnTo>
                  <a:lnTo>
                    <a:pt x="13" y="182"/>
                  </a:lnTo>
                  <a:lnTo>
                    <a:pt x="15" y="182"/>
                  </a:lnTo>
                  <a:lnTo>
                    <a:pt x="228" y="182"/>
                  </a:lnTo>
                  <a:lnTo>
                    <a:pt x="231" y="182"/>
                  </a:lnTo>
                  <a:lnTo>
                    <a:pt x="233" y="180"/>
                  </a:lnTo>
                  <a:lnTo>
                    <a:pt x="236" y="179"/>
                  </a:lnTo>
                  <a:lnTo>
                    <a:pt x="239" y="177"/>
                  </a:lnTo>
                  <a:lnTo>
                    <a:pt x="241" y="175"/>
                  </a:lnTo>
                  <a:lnTo>
                    <a:pt x="242" y="173"/>
                  </a:lnTo>
                  <a:lnTo>
                    <a:pt x="243" y="170"/>
                  </a:lnTo>
                  <a:lnTo>
                    <a:pt x="243" y="167"/>
                  </a:lnTo>
                  <a:lnTo>
                    <a:pt x="243" y="15"/>
                  </a:lnTo>
                  <a:lnTo>
                    <a:pt x="243" y="12"/>
                  </a:lnTo>
                  <a:lnTo>
                    <a:pt x="242" y="10"/>
                  </a:lnTo>
                  <a:lnTo>
                    <a:pt x="241" y="7"/>
                  </a:lnTo>
                  <a:lnTo>
                    <a:pt x="239" y="5"/>
                  </a:lnTo>
                  <a:lnTo>
                    <a:pt x="236" y="4"/>
                  </a:lnTo>
                  <a:lnTo>
                    <a:pt x="233" y="1"/>
                  </a:lnTo>
                  <a:lnTo>
                    <a:pt x="231" y="0"/>
                  </a:lnTo>
                  <a:lnTo>
                    <a:pt x="2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25">
              <a:extLst>
                <a:ext uri="{FF2B5EF4-FFF2-40B4-BE49-F238E27FC236}">
                  <a16:creationId xmlns:a16="http://schemas.microsoft.com/office/drawing/2014/main" id="{CA21AC75-F2F7-4551-A250-2B7ACCED10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800" y="822325"/>
              <a:ext cx="287338" cy="249238"/>
            </a:xfrm>
            <a:custGeom>
              <a:avLst/>
              <a:gdLst>
                <a:gd name="T0" fmla="*/ 517 w 907"/>
                <a:gd name="T1" fmla="*/ 684 h 786"/>
                <a:gd name="T2" fmla="*/ 538 w 907"/>
                <a:gd name="T3" fmla="*/ 666 h 786"/>
                <a:gd name="T4" fmla="*/ 864 w 907"/>
                <a:gd name="T5" fmla="*/ 670 h 786"/>
                <a:gd name="T6" fmla="*/ 877 w 907"/>
                <a:gd name="T7" fmla="*/ 696 h 786"/>
                <a:gd name="T8" fmla="*/ 550 w 907"/>
                <a:gd name="T9" fmla="*/ 407 h 786"/>
                <a:gd name="T10" fmla="*/ 575 w 907"/>
                <a:gd name="T11" fmla="*/ 393 h 786"/>
                <a:gd name="T12" fmla="*/ 839 w 907"/>
                <a:gd name="T13" fmla="*/ 402 h 786"/>
                <a:gd name="T14" fmla="*/ 847 w 907"/>
                <a:gd name="T15" fmla="*/ 635 h 786"/>
                <a:gd name="T16" fmla="*/ 375 w 907"/>
                <a:gd name="T17" fmla="*/ 381 h 786"/>
                <a:gd name="T18" fmla="*/ 341 w 907"/>
                <a:gd name="T19" fmla="*/ 364 h 786"/>
                <a:gd name="T20" fmla="*/ 275 w 907"/>
                <a:gd name="T21" fmla="*/ 321 h 786"/>
                <a:gd name="T22" fmla="*/ 296 w 907"/>
                <a:gd name="T23" fmla="*/ 303 h 786"/>
                <a:gd name="T24" fmla="*/ 622 w 907"/>
                <a:gd name="T25" fmla="*/ 308 h 786"/>
                <a:gd name="T26" fmla="*/ 636 w 907"/>
                <a:gd name="T27" fmla="*/ 333 h 786"/>
                <a:gd name="T28" fmla="*/ 551 w 907"/>
                <a:gd name="T29" fmla="*/ 368 h 786"/>
                <a:gd name="T30" fmla="*/ 523 w 907"/>
                <a:gd name="T31" fmla="*/ 393 h 786"/>
                <a:gd name="T32" fmla="*/ 63 w 907"/>
                <a:gd name="T33" fmla="*/ 412 h 786"/>
                <a:gd name="T34" fmla="*/ 85 w 907"/>
                <a:gd name="T35" fmla="*/ 394 h 786"/>
                <a:gd name="T36" fmla="*/ 350 w 907"/>
                <a:gd name="T37" fmla="*/ 398 h 786"/>
                <a:gd name="T38" fmla="*/ 364 w 907"/>
                <a:gd name="T39" fmla="*/ 424 h 786"/>
                <a:gd name="T40" fmla="*/ 30 w 907"/>
                <a:gd name="T41" fmla="*/ 696 h 786"/>
                <a:gd name="T42" fmla="*/ 44 w 907"/>
                <a:gd name="T43" fmla="*/ 670 h 786"/>
                <a:gd name="T44" fmla="*/ 369 w 907"/>
                <a:gd name="T45" fmla="*/ 666 h 786"/>
                <a:gd name="T46" fmla="*/ 391 w 907"/>
                <a:gd name="T47" fmla="*/ 684 h 786"/>
                <a:gd name="T48" fmla="*/ 304 w 907"/>
                <a:gd name="T49" fmla="*/ 54 h 786"/>
                <a:gd name="T50" fmla="*/ 321 w 907"/>
                <a:gd name="T51" fmla="*/ 33 h 786"/>
                <a:gd name="T52" fmla="*/ 587 w 907"/>
                <a:gd name="T53" fmla="*/ 33 h 786"/>
                <a:gd name="T54" fmla="*/ 605 w 907"/>
                <a:gd name="T55" fmla="*/ 54 h 786"/>
                <a:gd name="T56" fmla="*/ 877 w 907"/>
                <a:gd name="T57" fmla="*/ 644 h 786"/>
                <a:gd name="T58" fmla="*/ 873 w 907"/>
                <a:gd name="T59" fmla="*/ 400 h 786"/>
                <a:gd name="T60" fmla="*/ 856 w 907"/>
                <a:gd name="T61" fmla="*/ 377 h 786"/>
                <a:gd name="T62" fmla="*/ 829 w 907"/>
                <a:gd name="T63" fmla="*/ 364 h 786"/>
                <a:gd name="T64" fmla="*/ 665 w 907"/>
                <a:gd name="T65" fmla="*/ 324 h 786"/>
                <a:gd name="T66" fmla="*/ 648 w 907"/>
                <a:gd name="T67" fmla="*/ 290 h 786"/>
                <a:gd name="T68" fmla="*/ 634 w 907"/>
                <a:gd name="T69" fmla="*/ 49 h 786"/>
                <a:gd name="T70" fmla="*/ 622 w 907"/>
                <a:gd name="T71" fmla="*/ 22 h 786"/>
                <a:gd name="T72" fmla="*/ 598 w 907"/>
                <a:gd name="T73" fmla="*/ 5 h 786"/>
                <a:gd name="T74" fmla="*/ 332 w 907"/>
                <a:gd name="T75" fmla="*/ 0 h 786"/>
                <a:gd name="T76" fmla="*/ 304 w 907"/>
                <a:gd name="T77" fmla="*/ 7 h 786"/>
                <a:gd name="T78" fmla="*/ 283 w 907"/>
                <a:gd name="T79" fmla="*/ 27 h 786"/>
                <a:gd name="T80" fmla="*/ 272 w 907"/>
                <a:gd name="T81" fmla="*/ 54 h 786"/>
                <a:gd name="T82" fmla="*/ 255 w 907"/>
                <a:gd name="T83" fmla="*/ 296 h 786"/>
                <a:gd name="T84" fmla="*/ 242 w 907"/>
                <a:gd name="T85" fmla="*/ 333 h 786"/>
                <a:gd name="T86" fmla="*/ 73 w 907"/>
                <a:gd name="T87" fmla="*/ 366 h 786"/>
                <a:gd name="T88" fmla="*/ 48 w 907"/>
                <a:gd name="T89" fmla="*/ 381 h 786"/>
                <a:gd name="T90" fmla="*/ 33 w 907"/>
                <a:gd name="T91" fmla="*/ 406 h 786"/>
                <a:gd name="T92" fmla="*/ 24 w 907"/>
                <a:gd name="T93" fmla="*/ 648 h 786"/>
                <a:gd name="T94" fmla="*/ 2 w 907"/>
                <a:gd name="T95" fmla="*/ 680 h 786"/>
                <a:gd name="T96" fmla="*/ 1 w 907"/>
                <a:gd name="T97" fmla="*/ 778 h 786"/>
                <a:gd name="T98" fmla="*/ 12 w 907"/>
                <a:gd name="T99" fmla="*/ 786 h 786"/>
                <a:gd name="T100" fmla="*/ 417 w 907"/>
                <a:gd name="T101" fmla="*/ 784 h 786"/>
                <a:gd name="T102" fmla="*/ 424 w 907"/>
                <a:gd name="T103" fmla="*/ 771 h 786"/>
                <a:gd name="T104" fmla="*/ 415 w 907"/>
                <a:gd name="T105" fmla="*/ 665 h 786"/>
                <a:gd name="T106" fmla="*/ 394 w 907"/>
                <a:gd name="T107" fmla="*/ 424 h 786"/>
                <a:gd name="T108" fmla="*/ 497 w 907"/>
                <a:gd name="T109" fmla="*/ 659 h 786"/>
                <a:gd name="T110" fmla="*/ 484 w 907"/>
                <a:gd name="T111" fmla="*/ 696 h 786"/>
                <a:gd name="T112" fmla="*/ 489 w 907"/>
                <a:gd name="T113" fmla="*/ 782 h 786"/>
                <a:gd name="T114" fmla="*/ 892 w 907"/>
                <a:gd name="T115" fmla="*/ 786 h 786"/>
                <a:gd name="T116" fmla="*/ 905 w 907"/>
                <a:gd name="T117" fmla="*/ 780 h 786"/>
                <a:gd name="T118" fmla="*/ 907 w 907"/>
                <a:gd name="T119" fmla="*/ 688 h 786"/>
                <a:gd name="T120" fmla="*/ 890 w 907"/>
                <a:gd name="T121" fmla="*/ 653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7" h="786">
                  <a:moveTo>
                    <a:pt x="877" y="756"/>
                  </a:moveTo>
                  <a:lnTo>
                    <a:pt x="515" y="756"/>
                  </a:lnTo>
                  <a:lnTo>
                    <a:pt x="515" y="696"/>
                  </a:lnTo>
                  <a:lnTo>
                    <a:pt x="515" y="690"/>
                  </a:lnTo>
                  <a:lnTo>
                    <a:pt x="517" y="684"/>
                  </a:lnTo>
                  <a:lnTo>
                    <a:pt x="520" y="679"/>
                  </a:lnTo>
                  <a:lnTo>
                    <a:pt x="523" y="675"/>
                  </a:lnTo>
                  <a:lnTo>
                    <a:pt x="528" y="670"/>
                  </a:lnTo>
                  <a:lnTo>
                    <a:pt x="533" y="668"/>
                  </a:lnTo>
                  <a:lnTo>
                    <a:pt x="538" y="666"/>
                  </a:lnTo>
                  <a:lnTo>
                    <a:pt x="545" y="665"/>
                  </a:lnTo>
                  <a:lnTo>
                    <a:pt x="847" y="665"/>
                  </a:lnTo>
                  <a:lnTo>
                    <a:pt x="854" y="666"/>
                  </a:lnTo>
                  <a:lnTo>
                    <a:pt x="859" y="668"/>
                  </a:lnTo>
                  <a:lnTo>
                    <a:pt x="864" y="670"/>
                  </a:lnTo>
                  <a:lnTo>
                    <a:pt x="869" y="675"/>
                  </a:lnTo>
                  <a:lnTo>
                    <a:pt x="872" y="679"/>
                  </a:lnTo>
                  <a:lnTo>
                    <a:pt x="875" y="684"/>
                  </a:lnTo>
                  <a:lnTo>
                    <a:pt x="877" y="690"/>
                  </a:lnTo>
                  <a:lnTo>
                    <a:pt x="877" y="696"/>
                  </a:lnTo>
                  <a:lnTo>
                    <a:pt x="877" y="756"/>
                  </a:lnTo>
                  <a:close/>
                  <a:moveTo>
                    <a:pt x="545" y="424"/>
                  </a:moveTo>
                  <a:lnTo>
                    <a:pt x="545" y="417"/>
                  </a:lnTo>
                  <a:lnTo>
                    <a:pt x="547" y="412"/>
                  </a:lnTo>
                  <a:lnTo>
                    <a:pt x="550" y="407"/>
                  </a:lnTo>
                  <a:lnTo>
                    <a:pt x="553" y="402"/>
                  </a:lnTo>
                  <a:lnTo>
                    <a:pt x="558" y="398"/>
                  </a:lnTo>
                  <a:lnTo>
                    <a:pt x="563" y="396"/>
                  </a:lnTo>
                  <a:lnTo>
                    <a:pt x="568" y="394"/>
                  </a:lnTo>
                  <a:lnTo>
                    <a:pt x="575" y="393"/>
                  </a:lnTo>
                  <a:lnTo>
                    <a:pt x="817" y="393"/>
                  </a:lnTo>
                  <a:lnTo>
                    <a:pt x="823" y="394"/>
                  </a:lnTo>
                  <a:lnTo>
                    <a:pt x="829" y="396"/>
                  </a:lnTo>
                  <a:lnTo>
                    <a:pt x="834" y="398"/>
                  </a:lnTo>
                  <a:lnTo>
                    <a:pt x="839" y="402"/>
                  </a:lnTo>
                  <a:lnTo>
                    <a:pt x="842" y="407"/>
                  </a:lnTo>
                  <a:lnTo>
                    <a:pt x="845" y="412"/>
                  </a:lnTo>
                  <a:lnTo>
                    <a:pt x="846" y="417"/>
                  </a:lnTo>
                  <a:lnTo>
                    <a:pt x="847" y="424"/>
                  </a:lnTo>
                  <a:lnTo>
                    <a:pt x="847" y="635"/>
                  </a:lnTo>
                  <a:lnTo>
                    <a:pt x="545" y="635"/>
                  </a:lnTo>
                  <a:lnTo>
                    <a:pt x="545" y="424"/>
                  </a:lnTo>
                  <a:close/>
                  <a:moveTo>
                    <a:pt x="385" y="393"/>
                  </a:moveTo>
                  <a:lnTo>
                    <a:pt x="381" y="386"/>
                  </a:lnTo>
                  <a:lnTo>
                    <a:pt x="375" y="381"/>
                  </a:lnTo>
                  <a:lnTo>
                    <a:pt x="370" y="376"/>
                  </a:lnTo>
                  <a:lnTo>
                    <a:pt x="364" y="371"/>
                  </a:lnTo>
                  <a:lnTo>
                    <a:pt x="356" y="368"/>
                  </a:lnTo>
                  <a:lnTo>
                    <a:pt x="349" y="365"/>
                  </a:lnTo>
                  <a:lnTo>
                    <a:pt x="341" y="364"/>
                  </a:lnTo>
                  <a:lnTo>
                    <a:pt x="332" y="363"/>
                  </a:lnTo>
                  <a:lnTo>
                    <a:pt x="272" y="363"/>
                  </a:lnTo>
                  <a:lnTo>
                    <a:pt x="272" y="333"/>
                  </a:lnTo>
                  <a:lnTo>
                    <a:pt x="273" y="326"/>
                  </a:lnTo>
                  <a:lnTo>
                    <a:pt x="275" y="321"/>
                  </a:lnTo>
                  <a:lnTo>
                    <a:pt x="278" y="316"/>
                  </a:lnTo>
                  <a:lnTo>
                    <a:pt x="281" y="311"/>
                  </a:lnTo>
                  <a:lnTo>
                    <a:pt x="285" y="308"/>
                  </a:lnTo>
                  <a:lnTo>
                    <a:pt x="291" y="305"/>
                  </a:lnTo>
                  <a:lnTo>
                    <a:pt x="296" y="303"/>
                  </a:lnTo>
                  <a:lnTo>
                    <a:pt x="302" y="303"/>
                  </a:lnTo>
                  <a:lnTo>
                    <a:pt x="605" y="303"/>
                  </a:lnTo>
                  <a:lnTo>
                    <a:pt x="611" y="303"/>
                  </a:lnTo>
                  <a:lnTo>
                    <a:pt x="617" y="305"/>
                  </a:lnTo>
                  <a:lnTo>
                    <a:pt x="622" y="308"/>
                  </a:lnTo>
                  <a:lnTo>
                    <a:pt x="626" y="311"/>
                  </a:lnTo>
                  <a:lnTo>
                    <a:pt x="631" y="316"/>
                  </a:lnTo>
                  <a:lnTo>
                    <a:pt x="633" y="321"/>
                  </a:lnTo>
                  <a:lnTo>
                    <a:pt x="635" y="326"/>
                  </a:lnTo>
                  <a:lnTo>
                    <a:pt x="636" y="333"/>
                  </a:lnTo>
                  <a:lnTo>
                    <a:pt x="636" y="363"/>
                  </a:lnTo>
                  <a:lnTo>
                    <a:pt x="575" y="363"/>
                  </a:lnTo>
                  <a:lnTo>
                    <a:pt x="566" y="364"/>
                  </a:lnTo>
                  <a:lnTo>
                    <a:pt x="559" y="365"/>
                  </a:lnTo>
                  <a:lnTo>
                    <a:pt x="551" y="368"/>
                  </a:lnTo>
                  <a:lnTo>
                    <a:pt x="545" y="371"/>
                  </a:lnTo>
                  <a:lnTo>
                    <a:pt x="538" y="376"/>
                  </a:lnTo>
                  <a:lnTo>
                    <a:pt x="532" y="381"/>
                  </a:lnTo>
                  <a:lnTo>
                    <a:pt x="528" y="386"/>
                  </a:lnTo>
                  <a:lnTo>
                    <a:pt x="523" y="393"/>
                  </a:lnTo>
                  <a:lnTo>
                    <a:pt x="385" y="393"/>
                  </a:lnTo>
                  <a:close/>
                  <a:moveTo>
                    <a:pt x="60" y="635"/>
                  </a:moveTo>
                  <a:lnTo>
                    <a:pt x="60" y="424"/>
                  </a:lnTo>
                  <a:lnTo>
                    <a:pt x="61" y="417"/>
                  </a:lnTo>
                  <a:lnTo>
                    <a:pt x="63" y="412"/>
                  </a:lnTo>
                  <a:lnTo>
                    <a:pt x="65" y="407"/>
                  </a:lnTo>
                  <a:lnTo>
                    <a:pt x="70" y="402"/>
                  </a:lnTo>
                  <a:lnTo>
                    <a:pt x="74" y="398"/>
                  </a:lnTo>
                  <a:lnTo>
                    <a:pt x="79" y="396"/>
                  </a:lnTo>
                  <a:lnTo>
                    <a:pt x="85" y="394"/>
                  </a:lnTo>
                  <a:lnTo>
                    <a:pt x="91" y="393"/>
                  </a:lnTo>
                  <a:lnTo>
                    <a:pt x="332" y="393"/>
                  </a:lnTo>
                  <a:lnTo>
                    <a:pt x="339" y="394"/>
                  </a:lnTo>
                  <a:lnTo>
                    <a:pt x="344" y="396"/>
                  </a:lnTo>
                  <a:lnTo>
                    <a:pt x="350" y="398"/>
                  </a:lnTo>
                  <a:lnTo>
                    <a:pt x="354" y="402"/>
                  </a:lnTo>
                  <a:lnTo>
                    <a:pt x="358" y="407"/>
                  </a:lnTo>
                  <a:lnTo>
                    <a:pt x="360" y="412"/>
                  </a:lnTo>
                  <a:lnTo>
                    <a:pt x="363" y="417"/>
                  </a:lnTo>
                  <a:lnTo>
                    <a:pt x="364" y="424"/>
                  </a:lnTo>
                  <a:lnTo>
                    <a:pt x="364" y="635"/>
                  </a:lnTo>
                  <a:lnTo>
                    <a:pt x="60" y="635"/>
                  </a:lnTo>
                  <a:close/>
                  <a:moveTo>
                    <a:pt x="394" y="756"/>
                  </a:moveTo>
                  <a:lnTo>
                    <a:pt x="30" y="756"/>
                  </a:lnTo>
                  <a:lnTo>
                    <a:pt x="30" y="696"/>
                  </a:lnTo>
                  <a:lnTo>
                    <a:pt x="31" y="690"/>
                  </a:lnTo>
                  <a:lnTo>
                    <a:pt x="32" y="684"/>
                  </a:lnTo>
                  <a:lnTo>
                    <a:pt x="35" y="679"/>
                  </a:lnTo>
                  <a:lnTo>
                    <a:pt x="40" y="675"/>
                  </a:lnTo>
                  <a:lnTo>
                    <a:pt x="44" y="670"/>
                  </a:lnTo>
                  <a:lnTo>
                    <a:pt x="48" y="668"/>
                  </a:lnTo>
                  <a:lnTo>
                    <a:pt x="55" y="666"/>
                  </a:lnTo>
                  <a:lnTo>
                    <a:pt x="60" y="665"/>
                  </a:lnTo>
                  <a:lnTo>
                    <a:pt x="364" y="665"/>
                  </a:lnTo>
                  <a:lnTo>
                    <a:pt x="369" y="666"/>
                  </a:lnTo>
                  <a:lnTo>
                    <a:pt x="375" y="668"/>
                  </a:lnTo>
                  <a:lnTo>
                    <a:pt x="380" y="670"/>
                  </a:lnTo>
                  <a:lnTo>
                    <a:pt x="385" y="675"/>
                  </a:lnTo>
                  <a:lnTo>
                    <a:pt x="388" y="679"/>
                  </a:lnTo>
                  <a:lnTo>
                    <a:pt x="391" y="684"/>
                  </a:lnTo>
                  <a:lnTo>
                    <a:pt x="393" y="690"/>
                  </a:lnTo>
                  <a:lnTo>
                    <a:pt x="394" y="696"/>
                  </a:lnTo>
                  <a:lnTo>
                    <a:pt x="394" y="756"/>
                  </a:lnTo>
                  <a:close/>
                  <a:moveTo>
                    <a:pt x="302" y="60"/>
                  </a:moveTo>
                  <a:lnTo>
                    <a:pt x="304" y="54"/>
                  </a:lnTo>
                  <a:lnTo>
                    <a:pt x="305" y="49"/>
                  </a:lnTo>
                  <a:lnTo>
                    <a:pt x="308" y="43"/>
                  </a:lnTo>
                  <a:lnTo>
                    <a:pt x="311" y="39"/>
                  </a:lnTo>
                  <a:lnTo>
                    <a:pt x="316" y="36"/>
                  </a:lnTo>
                  <a:lnTo>
                    <a:pt x="321" y="33"/>
                  </a:lnTo>
                  <a:lnTo>
                    <a:pt x="327" y="30"/>
                  </a:lnTo>
                  <a:lnTo>
                    <a:pt x="332" y="30"/>
                  </a:lnTo>
                  <a:lnTo>
                    <a:pt x="575" y="30"/>
                  </a:lnTo>
                  <a:lnTo>
                    <a:pt x="581" y="30"/>
                  </a:lnTo>
                  <a:lnTo>
                    <a:pt x="587" y="33"/>
                  </a:lnTo>
                  <a:lnTo>
                    <a:pt x="592" y="36"/>
                  </a:lnTo>
                  <a:lnTo>
                    <a:pt x="596" y="39"/>
                  </a:lnTo>
                  <a:lnTo>
                    <a:pt x="600" y="43"/>
                  </a:lnTo>
                  <a:lnTo>
                    <a:pt x="603" y="49"/>
                  </a:lnTo>
                  <a:lnTo>
                    <a:pt x="605" y="54"/>
                  </a:lnTo>
                  <a:lnTo>
                    <a:pt x="605" y="60"/>
                  </a:lnTo>
                  <a:lnTo>
                    <a:pt x="605" y="273"/>
                  </a:lnTo>
                  <a:lnTo>
                    <a:pt x="302" y="273"/>
                  </a:lnTo>
                  <a:lnTo>
                    <a:pt x="302" y="60"/>
                  </a:lnTo>
                  <a:close/>
                  <a:moveTo>
                    <a:pt x="877" y="644"/>
                  </a:moveTo>
                  <a:lnTo>
                    <a:pt x="877" y="424"/>
                  </a:lnTo>
                  <a:lnTo>
                    <a:pt x="877" y="417"/>
                  </a:lnTo>
                  <a:lnTo>
                    <a:pt x="876" y="411"/>
                  </a:lnTo>
                  <a:lnTo>
                    <a:pt x="875" y="406"/>
                  </a:lnTo>
                  <a:lnTo>
                    <a:pt x="873" y="400"/>
                  </a:lnTo>
                  <a:lnTo>
                    <a:pt x="870" y="395"/>
                  </a:lnTo>
                  <a:lnTo>
                    <a:pt x="868" y="389"/>
                  </a:lnTo>
                  <a:lnTo>
                    <a:pt x="863" y="385"/>
                  </a:lnTo>
                  <a:lnTo>
                    <a:pt x="860" y="381"/>
                  </a:lnTo>
                  <a:lnTo>
                    <a:pt x="856" y="377"/>
                  </a:lnTo>
                  <a:lnTo>
                    <a:pt x="850" y="373"/>
                  </a:lnTo>
                  <a:lnTo>
                    <a:pt x="846" y="370"/>
                  </a:lnTo>
                  <a:lnTo>
                    <a:pt x="841" y="368"/>
                  </a:lnTo>
                  <a:lnTo>
                    <a:pt x="835" y="366"/>
                  </a:lnTo>
                  <a:lnTo>
                    <a:pt x="829" y="364"/>
                  </a:lnTo>
                  <a:lnTo>
                    <a:pt x="824" y="364"/>
                  </a:lnTo>
                  <a:lnTo>
                    <a:pt x="817" y="363"/>
                  </a:lnTo>
                  <a:lnTo>
                    <a:pt x="666" y="363"/>
                  </a:lnTo>
                  <a:lnTo>
                    <a:pt x="666" y="333"/>
                  </a:lnTo>
                  <a:lnTo>
                    <a:pt x="665" y="324"/>
                  </a:lnTo>
                  <a:lnTo>
                    <a:pt x="664" y="317"/>
                  </a:lnTo>
                  <a:lnTo>
                    <a:pt x="661" y="309"/>
                  </a:lnTo>
                  <a:lnTo>
                    <a:pt x="657" y="303"/>
                  </a:lnTo>
                  <a:lnTo>
                    <a:pt x="653" y="296"/>
                  </a:lnTo>
                  <a:lnTo>
                    <a:pt x="648" y="290"/>
                  </a:lnTo>
                  <a:lnTo>
                    <a:pt x="642" y="284"/>
                  </a:lnTo>
                  <a:lnTo>
                    <a:pt x="636" y="280"/>
                  </a:lnTo>
                  <a:lnTo>
                    <a:pt x="636" y="60"/>
                  </a:lnTo>
                  <a:lnTo>
                    <a:pt x="635" y="54"/>
                  </a:lnTo>
                  <a:lnTo>
                    <a:pt x="634" y="49"/>
                  </a:lnTo>
                  <a:lnTo>
                    <a:pt x="633" y="42"/>
                  </a:lnTo>
                  <a:lnTo>
                    <a:pt x="631" y="37"/>
                  </a:lnTo>
                  <a:lnTo>
                    <a:pt x="628" y="31"/>
                  </a:lnTo>
                  <a:lnTo>
                    <a:pt x="625" y="27"/>
                  </a:lnTo>
                  <a:lnTo>
                    <a:pt x="622" y="22"/>
                  </a:lnTo>
                  <a:lnTo>
                    <a:pt x="618" y="18"/>
                  </a:lnTo>
                  <a:lnTo>
                    <a:pt x="613" y="14"/>
                  </a:lnTo>
                  <a:lnTo>
                    <a:pt x="609" y="10"/>
                  </a:lnTo>
                  <a:lnTo>
                    <a:pt x="604" y="7"/>
                  </a:lnTo>
                  <a:lnTo>
                    <a:pt x="598" y="5"/>
                  </a:lnTo>
                  <a:lnTo>
                    <a:pt x="593" y="3"/>
                  </a:lnTo>
                  <a:lnTo>
                    <a:pt x="587" y="1"/>
                  </a:lnTo>
                  <a:lnTo>
                    <a:pt x="581" y="0"/>
                  </a:lnTo>
                  <a:lnTo>
                    <a:pt x="575" y="0"/>
                  </a:lnTo>
                  <a:lnTo>
                    <a:pt x="332" y="0"/>
                  </a:lnTo>
                  <a:lnTo>
                    <a:pt x="327" y="0"/>
                  </a:lnTo>
                  <a:lnTo>
                    <a:pt x="321" y="1"/>
                  </a:lnTo>
                  <a:lnTo>
                    <a:pt x="315" y="3"/>
                  </a:lnTo>
                  <a:lnTo>
                    <a:pt x="309" y="5"/>
                  </a:lnTo>
                  <a:lnTo>
                    <a:pt x="304" y="7"/>
                  </a:lnTo>
                  <a:lnTo>
                    <a:pt x="299" y="10"/>
                  </a:lnTo>
                  <a:lnTo>
                    <a:pt x="294" y="14"/>
                  </a:lnTo>
                  <a:lnTo>
                    <a:pt x="290" y="18"/>
                  </a:lnTo>
                  <a:lnTo>
                    <a:pt x="286" y="22"/>
                  </a:lnTo>
                  <a:lnTo>
                    <a:pt x="283" y="27"/>
                  </a:lnTo>
                  <a:lnTo>
                    <a:pt x="280" y="31"/>
                  </a:lnTo>
                  <a:lnTo>
                    <a:pt x="277" y="37"/>
                  </a:lnTo>
                  <a:lnTo>
                    <a:pt x="275" y="42"/>
                  </a:lnTo>
                  <a:lnTo>
                    <a:pt x="273" y="49"/>
                  </a:lnTo>
                  <a:lnTo>
                    <a:pt x="272" y="54"/>
                  </a:lnTo>
                  <a:lnTo>
                    <a:pt x="272" y="60"/>
                  </a:lnTo>
                  <a:lnTo>
                    <a:pt x="272" y="280"/>
                  </a:lnTo>
                  <a:lnTo>
                    <a:pt x="266" y="284"/>
                  </a:lnTo>
                  <a:lnTo>
                    <a:pt x="260" y="290"/>
                  </a:lnTo>
                  <a:lnTo>
                    <a:pt x="255" y="296"/>
                  </a:lnTo>
                  <a:lnTo>
                    <a:pt x="251" y="303"/>
                  </a:lnTo>
                  <a:lnTo>
                    <a:pt x="247" y="309"/>
                  </a:lnTo>
                  <a:lnTo>
                    <a:pt x="245" y="317"/>
                  </a:lnTo>
                  <a:lnTo>
                    <a:pt x="242" y="324"/>
                  </a:lnTo>
                  <a:lnTo>
                    <a:pt x="242" y="333"/>
                  </a:lnTo>
                  <a:lnTo>
                    <a:pt x="242" y="363"/>
                  </a:lnTo>
                  <a:lnTo>
                    <a:pt x="91" y="363"/>
                  </a:lnTo>
                  <a:lnTo>
                    <a:pt x="85" y="364"/>
                  </a:lnTo>
                  <a:lnTo>
                    <a:pt x="78" y="364"/>
                  </a:lnTo>
                  <a:lnTo>
                    <a:pt x="73" y="366"/>
                  </a:lnTo>
                  <a:lnTo>
                    <a:pt x="68" y="368"/>
                  </a:lnTo>
                  <a:lnTo>
                    <a:pt x="62" y="370"/>
                  </a:lnTo>
                  <a:lnTo>
                    <a:pt x="57" y="373"/>
                  </a:lnTo>
                  <a:lnTo>
                    <a:pt x="53" y="377"/>
                  </a:lnTo>
                  <a:lnTo>
                    <a:pt x="48" y="381"/>
                  </a:lnTo>
                  <a:lnTo>
                    <a:pt x="44" y="385"/>
                  </a:lnTo>
                  <a:lnTo>
                    <a:pt x="41" y="389"/>
                  </a:lnTo>
                  <a:lnTo>
                    <a:pt x="38" y="395"/>
                  </a:lnTo>
                  <a:lnTo>
                    <a:pt x="35" y="400"/>
                  </a:lnTo>
                  <a:lnTo>
                    <a:pt x="33" y="406"/>
                  </a:lnTo>
                  <a:lnTo>
                    <a:pt x="31" y="411"/>
                  </a:lnTo>
                  <a:lnTo>
                    <a:pt x="31" y="417"/>
                  </a:lnTo>
                  <a:lnTo>
                    <a:pt x="30" y="424"/>
                  </a:lnTo>
                  <a:lnTo>
                    <a:pt x="30" y="644"/>
                  </a:lnTo>
                  <a:lnTo>
                    <a:pt x="24" y="648"/>
                  </a:lnTo>
                  <a:lnTo>
                    <a:pt x="18" y="653"/>
                  </a:lnTo>
                  <a:lnTo>
                    <a:pt x="13" y="659"/>
                  </a:lnTo>
                  <a:lnTo>
                    <a:pt x="9" y="665"/>
                  </a:lnTo>
                  <a:lnTo>
                    <a:pt x="4" y="672"/>
                  </a:lnTo>
                  <a:lnTo>
                    <a:pt x="2" y="680"/>
                  </a:lnTo>
                  <a:lnTo>
                    <a:pt x="1" y="688"/>
                  </a:lnTo>
                  <a:lnTo>
                    <a:pt x="0" y="696"/>
                  </a:lnTo>
                  <a:lnTo>
                    <a:pt x="0" y="771"/>
                  </a:lnTo>
                  <a:lnTo>
                    <a:pt x="0" y="774"/>
                  </a:lnTo>
                  <a:lnTo>
                    <a:pt x="1" y="778"/>
                  </a:lnTo>
                  <a:lnTo>
                    <a:pt x="2" y="780"/>
                  </a:lnTo>
                  <a:lnTo>
                    <a:pt x="4" y="782"/>
                  </a:lnTo>
                  <a:lnTo>
                    <a:pt x="6" y="784"/>
                  </a:lnTo>
                  <a:lnTo>
                    <a:pt x="10" y="785"/>
                  </a:lnTo>
                  <a:lnTo>
                    <a:pt x="12" y="786"/>
                  </a:lnTo>
                  <a:lnTo>
                    <a:pt x="15" y="786"/>
                  </a:lnTo>
                  <a:lnTo>
                    <a:pt x="409" y="786"/>
                  </a:lnTo>
                  <a:lnTo>
                    <a:pt x="412" y="786"/>
                  </a:lnTo>
                  <a:lnTo>
                    <a:pt x="414" y="785"/>
                  </a:lnTo>
                  <a:lnTo>
                    <a:pt x="417" y="784"/>
                  </a:lnTo>
                  <a:lnTo>
                    <a:pt x="419" y="782"/>
                  </a:lnTo>
                  <a:lnTo>
                    <a:pt x="421" y="780"/>
                  </a:lnTo>
                  <a:lnTo>
                    <a:pt x="423" y="778"/>
                  </a:lnTo>
                  <a:lnTo>
                    <a:pt x="424" y="774"/>
                  </a:lnTo>
                  <a:lnTo>
                    <a:pt x="424" y="771"/>
                  </a:lnTo>
                  <a:lnTo>
                    <a:pt x="424" y="696"/>
                  </a:lnTo>
                  <a:lnTo>
                    <a:pt x="423" y="688"/>
                  </a:lnTo>
                  <a:lnTo>
                    <a:pt x="421" y="680"/>
                  </a:lnTo>
                  <a:lnTo>
                    <a:pt x="419" y="672"/>
                  </a:lnTo>
                  <a:lnTo>
                    <a:pt x="415" y="665"/>
                  </a:lnTo>
                  <a:lnTo>
                    <a:pt x="411" y="659"/>
                  </a:lnTo>
                  <a:lnTo>
                    <a:pt x="405" y="653"/>
                  </a:lnTo>
                  <a:lnTo>
                    <a:pt x="400" y="648"/>
                  </a:lnTo>
                  <a:lnTo>
                    <a:pt x="394" y="644"/>
                  </a:lnTo>
                  <a:lnTo>
                    <a:pt x="394" y="424"/>
                  </a:lnTo>
                  <a:lnTo>
                    <a:pt x="515" y="424"/>
                  </a:lnTo>
                  <a:lnTo>
                    <a:pt x="515" y="644"/>
                  </a:lnTo>
                  <a:lnTo>
                    <a:pt x="508" y="648"/>
                  </a:lnTo>
                  <a:lnTo>
                    <a:pt x="502" y="653"/>
                  </a:lnTo>
                  <a:lnTo>
                    <a:pt x="497" y="659"/>
                  </a:lnTo>
                  <a:lnTo>
                    <a:pt x="492" y="665"/>
                  </a:lnTo>
                  <a:lnTo>
                    <a:pt x="489" y="672"/>
                  </a:lnTo>
                  <a:lnTo>
                    <a:pt x="486" y="680"/>
                  </a:lnTo>
                  <a:lnTo>
                    <a:pt x="485" y="688"/>
                  </a:lnTo>
                  <a:lnTo>
                    <a:pt x="484" y="696"/>
                  </a:lnTo>
                  <a:lnTo>
                    <a:pt x="484" y="771"/>
                  </a:lnTo>
                  <a:lnTo>
                    <a:pt x="485" y="774"/>
                  </a:lnTo>
                  <a:lnTo>
                    <a:pt x="486" y="778"/>
                  </a:lnTo>
                  <a:lnTo>
                    <a:pt x="487" y="780"/>
                  </a:lnTo>
                  <a:lnTo>
                    <a:pt x="489" y="782"/>
                  </a:lnTo>
                  <a:lnTo>
                    <a:pt x="491" y="784"/>
                  </a:lnTo>
                  <a:lnTo>
                    <a:pt x="493" y="785"/>
                  </a:lnTo>
                  <a:lnTo>
                    <a:pt x="497" y="786"/>
                  </a:lnTo>
                  <a:lnTo>
                    <a:pt x="500" y="786"/>
                  </a:lnTo>
                  <a:lnTo>
                    <a:pt x="892" y="786"/>
                  </a:lnTo>
                  <a:lnTo>
                    <a:pt x="896" y="786"/>
                  </a:lnTo>
                  <a:lnTo>
                    <a:pt x="899" y="785"/>
                  </a:lnTo>
                  <a:lnTo>
                    <a:pt x="901" y="784"/>
                  </a:lnTo>
                  <a:lnTo>
                    <a:pt x="903" y="782"/>
                  </a:lnTo>
                  <a:lnTo>
                    <a:pt x="905" y="780"/>
                  </a:lnTo>
                  <a:lnTo>
                    <a:pt x="906" y="778"/>
                  </a:lnTo>
                  <a:lnTo>
                    <a:pt x="907" y="774"/>
                  </a:lnTo>
                  <a:lnTo>
                    <a:pt x="907" y="771"/>
                  </a:lnTo>
                  <a:lnTo>
                    <a:pt x="907" y="696"/>
                  </a:lnTo>
                  <a:lnTo>
                    <a:pt x="907" y="688"/>
                  </a:lnTo>
                  <a:lnTo>
                    <a:pt x="905" y="680"/>
                  </a:lnTo>
                  <a:lnTo>
                    <a:pt x="903" y="672"/>
                  </a:lnTo>
                  <a:lnTo>
                    <a:pt x="900" y="665"/>
                  </a:lnTo>
                  <a:lnTo>
                    <a:pt x="896" y="659"/>
                  </a:lnTo>
                  <a:lnTo>
                    <a:pt x="890" y="653"/>
                  </a:lnTo>
                  <a:lnTo>
                    <a:pt x="884" y="648"/>
                  </a:lnTo>
                  <a:lnTo>
                    <a:pt x="877" y="6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26">
              <a:extLst>
                <a:ext uri="{FF2B5EF4-FFF2-40B4-BE49-F238E27FC236}">
                  <a16:creationId xmlns:a16="http://schemas.microsoft.com/office/drawing/2014/main" id="{3570E97A-2AE3-4615-8845-6CEB525002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363" y="957263"/>
              <a:ext cx="76200" cy="57150"/>
            </a:xfrm>
            <a:custGeom>
              <a:avLst/>
              <a:gdLst>
                <a:gd name="T0" fmla="*/ 212 w 242"/>
                <a:gd name="T1" fmla="*/ 151 h 181"/>
                <a:gd name="T2" fmla="*/ 30 w 242"/>
                <a:gd name="T3" fmla="*/ 151 h 181"/>
                <a:gd name="T4" fmla="*/ 30 w 242"/>
                <a:gd name="T5" fmla="*/ 30 h 181"/>
                <a:gd name="T6" fmla="*/ 212 w 242"/>
                <a:gd name="T7" fmla="*/ 30 h 181"/>
                <a:gd name="T8" fmla="*/ 212 w 242"/>
                <a:gd name="T9" fmla="*/ 151 h 181"/>
                <a:gd name="T10" fmla="*/ 227 w 242"/>
                <a:gd name="T11" fmla="*/ 0 h 181"/>
                <a:gd name="T12" fmla="*/ 15 w 242"/>
                <a:gd name="T13" fmla="*/ 0 h 181"/>
                <a:gd name="T14" fmla="*/ 12 w 242"/>
                <a:gd name="T15" fmla="*/ 0 h 181"/>
                <a:gd name="T16" fmla="*/ 10 w 242"/>
                <a:gd name="T17" fmla="*/ 1 h 181"/>
                <a:gd name="T18" fmla="*/ 6 w 242"/>
                <a:gd name="T19" fmla="*/ 2 h 181"/>
                <a:gd name="T20" fmla="*/ 4 w 242"/>
                <a:gd name="T21" fmla="*/ 4 h 181"/>
                <a:gd name="T22" fmla="*/ 3 w 242"/>
                <a:gd name="T23" fmla="*/ 6 h 181"/>
                <a:gd name="T24" fmla="*/ 1 w 242"/>
                <a:gd name="T25" fmla="*/ 8 h 181"/>
                <a:gd name="T26" fmla="*/ 0 w 242"/>
                <a:gd name="T27" fmla="*/ 12 h 181"/>
                <a:gd name="T28" fmla="*/ 0 w 242"/>
                <a:gd name="T29" fmla="*/ 15 h 181"/>
                <a:gd name="T30" fmla="*/ 0 w 242"/>
                <a:gd name="T31" fmla="*/ 166 h 181"/>
                <a:gd name="T32" fmla="*/ 0 w 242"/>
                <a:gd name="T33" fmla="*/ 169 h 181"/>
                <a:gd name="T34" fmla="*/ 1 w 242"/>
                <a:gd name="T35" fmla="*/ 171 h 181"/>
                <a:gd name="T36" fmla="*/ 3 w 242"/>
                <a:gd name="T37" fmla="*/ 175 h 181"/>
                <a:gd name="T38" fmla="*/ 4 w 242"/>
                <a:gd name="T39" fmla="*/ 177 h 181"/>
                <a:gd name="T40" fmla="*/ 6 w 242"/>
                <a:gd name="T41" fmla="*/ 179 h 181"/>
                <a:gd name="T42" fmla="*/ 10 w 242"/>
                <a:gd name="T43" fmla="*/ 180 h 181"/>
                <a:gd name="T44" fmla="*/ 12 w 242"/>
                <a:gd name="T45" fmla="*/ 181 h 181"/>
                <a:gd name="T46" fmla="*/ 15 w 242"/>
                <a:gd name="T47" fmla="*/ 181 h 181"/>
                <a:gd name="T48" fmla="*/ 227 w 242"/>
                <a:gd name="T49" fmla="*/ 181 h 181"/>
                <a:gd name="T50" fmla="*/ 230 w 242"/>
                <a:gd name="T51" fmla="*/ 181 h 181"/>
                <a:gd name="T52" fmla="*/ 233 w 242"/>
                <a:gd name="T53" fmla="*/ 180 h 181"/>
                <a:gd name="T54" fmla="*/ 236 w 242"/>
                <a:gd name="T55" fmla="*/ 178 h 181"/>
                <a:gd name="T56" fmla="*/ 238 w 242"/>
                <a:gd name="T57" fmla="*/ 177 h 181"/>
                <a:gd name="T58" fmla="*/ 239 w 242"/>
                <a:gd name="T59" fmla="*/ 175 h 181"/>
                <a:gd name="T60" fmla="*/ 241 w 242"/>
                <a:gd name="T61" fmla="*/ 171 h 181"/>
                <a:gd name="T62" fmla="*/ 242 w 242"/>
                <a:gd name="T63" fmla="*/ 169 h 181"/>
                <a:gd name="T64" fmla="*/ 242 w 242"/>
                <a:gd name="T65" fmla="*/ 166 h 181"/>
                <a:gd name="T66" fmla="*/ 242 w 242"/>
                <a:gd name="T67" fmla="*/ 15 h 181"/>
                <a:gd name="T68" fmla="*/ 242 w 242"/>
                <a:gd name="T69" fmla="*/ 12 h 181"/>
                <a:gd name="T70" fmla="*/ 241 w 242"/>
                <a:gd name="T71" fmla="*/ 8 h 181"/>
                <a:gd name="T72" fmla="*/ 239 w 242"/>
                <a:gd name="T73" fmla="*/ 6 h 181"/>
                <a:gd name="T74" fmla="*/ 238 w 242"/>
                <a:gd name="T75" fmla="*/ 4 h 181"/>
                <a:gd name="T76" fmla="*/ 236 w 242"/>
                <a:gd name="T77" fmla="*/ 2 h 181"/>
                <a:gd name="T78" fmla="*/ 233 w 242"/>
                <a:gd name="T79" fmla="*/ 1 h 181"/>
                <a:gd name="T80" fmla="*/ 230 w 242"/>
                <a:gd name="T81" fmla="*/ 0 h 181"/>
                <a:gd name="T82" fmla="*/ 227 w 242"/>
                <a:gd name="T8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2" h="181">
                  <a:moveTo>
                    <a:pt x="212" y="151"/>
                  </a:moveTo>
                  <a:lnTo>
                    <a:pt x="30" y="151"/>
                  </a:lnTo>
                  <a:lnTo>
                    <a:pt x="30" y="30"/>
                  </a:lnTo>
                  <a:lnTo>
                    <a:pt x="212" y="30"/>
                  </a:lnTo>
                  <a:lnTo>
                    <a:pt x="212" y="151"/>
                  </a:lnTo>
                  <a:close/>
                  <a:moveTo>
                    <a:pt x="227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66"/>
                  </a:lnTo>
                  <a:lnTo>
                    <a:pt x="0" y="169"/>
                  </a:lnTo>
                  <a:lnTo>
                    <a:pt x="1" y="171"/>
                  </a:lnTo>
                  <a:lnTo>
                    <a:pt x="3" y="175"/>
                  </a:lnTo>
                  <a:lnTo>
                    <a:pt x="4" y="177"/>
                  </a:lnTo>
                  <a:lnTo>
                    <a:pt x="6" y="179"/>
                  </a:lnTo>
                  <a:lnTo>
                    <a:pt x="10" y="180"/>
                  </a:lnTo>
                  <a:lnTo>
                    <a:pt x="12" y="181"/>
                  </a:lnTo>
                  <a:lnTo>
                    <a:pt x="15" y="181"/>
                  </a:lnTo>
                  <a:lnTo>
                    <a:pt x="227" y="181"/>
                  </a:lnTo>
                  <a:lnTo>
                    <a:pt x="230" y="181"/>
                  </a:lnTo>
                  <a:lnTo>
                    <a:pt x="233" y="180"/>
                  </a:lnTo>
                  <a:lnTo>
                    <a:pt x="236" y="178"/>
                  </a:lnTo>
                  <a:lnTo>
                    <a:pt x="238" y="177"/>
                  </a:lnTo>
                  <a:lnTo>
                    <a:pt x="239" y="175"/>
                  </a:lnTo>
                  <a:lnTo>
                    <a:pt x="241" y="171"/>
                  </a:lnTo>
                  <a:lnTo>
                    <a:pt x="242" y="169"/>
                  </a:lnTo>
                  <a:lnTo>
                    <a:pt x="242" y="166"/>
                  </a:lnTo>
                  <a:lnTo>
                    <a:pt x="242" y="15"/>
                  </a:lnTo>
                  <a:lnTo>
                    <a:pt x="242" y="12"/>
                  </a:lnTo>
                  <a:lnTo>
                    <a:pt x="241" y="8"/>
                  </a:lnTo>
                  <a:lnTo>
                    <a:pt x="239" y="6"/>
                  </a:lnTo>
                  <a:lnTo>
                    <a:pt x="238" y="4"/>
                  </a:lnTo>
                  <a:lnTo>
                    <a:pt x="236" y="2"/>
                  </a:lnTo>
                  <a:lnTo>
                    <a:pt x="233" y="1"/>
                  </a:lnTo>
                  <a:lnTo>
                    <a:pt x="230" y="0"/>
                  </a:lnTo>
                  <a:lnTo>
                    <a:pt x="2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2" name="Marcador de texto 2">
            <a:extLst>
              <a:ext uri="{FF2B5EF4-FFF2-40B4-BE49-F238E27FC236}">
                <a16:creationId xmlns:a16="http://schemas.microsoft.com/office/drawing/2014/main" id="{2109317F-CC7E-4E31-8425-13E25B4298F0}"/>
              </a:ext>
            </a:extLst>
          </p:cNvPr>
          <p:cNvSpPr txBox="1">
            <a:spLocks/>
          </p:cNvSpPr>
          <p:nvPr/>
        </p:nvSpPr>
        <p:spPr>
          <a:xfrm>
            <a:off x="1210072" y="348700"/>
            <a:ext cx="4076736" cy="5765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0" tIns="0" rIns="0" bIns="0" rtlCol="0" anchor="t" anchorCtr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4000" kern="1200" smtClean="0">
                <a:solidFill>
                  <a:prstClr val="white"/>
                </a:solidFill>
                <a:latin typeface="Segoe UI Semibold"/>
                <a:ea typeface="+mj-ea"/>
                <a:cs typeface="+mj-cs"/>
              </a:defRPr>
            </a:lvl1pPr>
            <a:lvl2pPr marL="1714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s-E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h-TH" sz="3200" dirty="0"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พันธกิจ (</a:t>
            </a:r>
            <a:r>
              <a:rPr lang="es-PE" sz="3200" dirty="0" err="1"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Mission</a:t>
            </a:r>
            <a:r>
              <a:rPr lang="th-TH" sz="3200" dirty="0"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)</a:t>
            </a:r>
            <a:endParaRPr lang="en-US" sz="3200" dirty="0"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8100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0">
            <a:extLst>
              <a:ext uri="{FF2B5EF4-FFF2-40B4-BE49-F238E27FC236}">
                <a16:creationId xmlns:a16="http://schemas.microsoft.com/office/drawing/2014/main" id="{0244F791-EB77-4585-807A-4B39CEC45F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1235" t="35139" r="21537" b="20956"/>
          <a:stretch/>
        </p:blipFill>
        <p:spPr>
          <a:xfrm>
            <a:off x="24679" y="0"/>
            <a:ext cx="12192001" cy="6834333"/>
          </a:xfrm>
          <a:prstGeom prst="rect">
            <a:avLst/>
          </a:prstGeom>
        </p:spPr>
      </p:pic>
      <p:sp>
        <p:nvSpPr>
          <p:cNvPr id="17" name="Rectángulo 22">
            <a:extLst>
              <a:ext uri="{FF2B5EF4-FFF2-40B4-BE49-F238E27FC236}">
                <a16:creationId xmlns:a16="http://schemas.microsoft.com/office/drawing/2014/main" id="{2F7D9622-C8A8-4E09-A1C3-D5710E078C83}"/>
              </a:ext>
            </a:extLst>
          </p:cNvPr>
          <p:cNvSpPr/>
          <p:nvPr/>
        </p:nvSpPr>
        <p:spPr>
          <a:xfrm rot="10800000">
            <a:off x="-24681" y="96791"/>
            <a:ext cx="12167321" cy="6737542"/>
          </a:xfrm>
          <a:prstGeom prst="rect">
            <a:avLst/>
          </a:prstGeom>
          <a:gradFill flip="none" rotWithShape="1">
            <a:gsLst>
              <a:gs pos="61000">
                <a:schemeClr val="bg1">
                  <a:alpha val="53000"/>
                </a:schemeClr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0C7E2F9-A61D-48CD-A078-9F89240897DD}"/>
              </a:ext>
            </a:extLst>
          </p:cNvPr>
          <p:cNvSpPr/>
          <p:nvPr/>
        </p:nvSpPr>
        <p:spPr>
          <a:xfrm>
            <a:off x="21679" y="-11556"/>
            <a:ext cx="12242080" cy="6881111"/>
          </a:xfrm>
          <a:prstGeom prst="rect">
            <a:avLst/>
          </a:prstGeom>
          <a:solidFill>
            <a:srgbClr val="C4BD9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00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1FB5406-1793-4588-8C84-76B50E4CFBA0}"/>
              </a:ext>
            </a:extLst>
          </p:cNvPr>
          <p:cNvSpPr/>
          <p:nvPr/>
        </p:nvSpPr>
        <p:spPr>
          <a:xfrm>
            <a:off x="0" y="266700"/>
            <a:ext cx="12192000" cy="552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0B73EF85-69C0-4117-9D22-97F606415E40}"/>
              </a:ext>
            </a:extLst>
          </p:cNvPr>
          <p:cNvGrpSpPr/>
          <p:nvPr/>
        </p:nvGrpSpPr>
        <p:grpSpPr>
          <a:xfrm>
            <a:off x="271463" y="171450"/>
            <a:ext cx="790575" cy="742950"/>
            <a:chOff x="11182350" y="171450"/>
            <a:chExt cx="790575" cy="742950"/>
          </a:xfrm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F992463-2CC4-43F9-92F7-ADFF331DDFFC}"/>
                </a:ext>
              </a:extLst>
            </p:cNvPr>
            <p:cNvSpPr/>
            <p:nvPr/>
          </p:nvSpPr>
          <p:spPr>
            <a:xfrm>
              <a:off x="11182350" y="171450"/>
              <a:ext cx="742950" cy="7429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ight Triangle 131">
              <a:extLst>
                <a:ext uri="{FF2B5EF4-FFF2-40B4-BE49-F238E27FC236}">
                  <a16:creationId xmlns:a16="http://schemas.microsoft.com/office/drawing/2014/main" id="{484A1313-180C-4C1C-B69E-15609AA22713}"/>
                </a:ext>
              </a:extLst>
            </p:cNvPr>
            <p:cNvSpPr/>
            <p:nvPr/>
          </p:nvSpPr>
          <p:spPr>
            <a:xfrm>
              <a:off x="11925300" y="171450"/>
              <a:ext cx="47625" cy="952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ight Triangle 132">
              <a:extLst>
                <a:ext uri="{FF2B5EF4-FFF2-40B4-BE49-F238E27FC236}">
                  <a16:creationId xmlns:a16="http://schemas.microsoft.com/office/drawing/2014/main" id="{63662E48-1492-4542-9D96-9F0D4289D90E}"/>
                </a:ext>
              </a:extLst>
            </p:cNvPr>
            <p:cNvSpPr/>
            <p:nvPr/>
          </p:nvSpPr>
          <p:spPr>
            <a:xfrm flipV="1">
              <a:off x="11925300" y="819150"/>
              <a:ext cx="47625" cy="952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6772C618-EF5E-4549-A290-859CEAB78D72}"/>
              </a:ext>
            </a:extLst>
          </p:cNvPr>
          <p:cNvGrpSpPr/>
          <p:nvPr/>
        </p:nvGrpSpPr>
        <p:grpSpPr>
          <a:xfrm>
            <a:off x="451715" y="377056"/>
            <a:ext cx="382447" cy="331736"/>
            <a:chOff x="304800" y="822325"/>
            <a:chExt cx="287338" cy="249238"/>
          </a:xfrm>
          <a:solidFill>
            <a:schemeClr val="bg1"/>
          </a:solidFill>
        </p:grpSpPr>
        <p:sp>
          <p:nvSpPr>
            <p:cNvPr id="136" name="Freeform 23">
              <a:extLst>
                <a:ext uri="{FF2B5EF4-FFF2-40B4-BE49-F238E27FC236}">
                  <a16:creationId xmlns:a16="http://schemas.microsoft.com/office/drawing/2014/main" id="{CFEF8F9D-0741-45D8-895A-DB6E902151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375" y="957263"/>
              <a:ext cx="76200" cy="57150"/>
            </a:xfrm>
            <a:custGeom>
              <a:avLst/>
              <a:gdLst>
                <a:gd name="T0" fmla="*/ 211 w 241"/>
                <a:gd name="T1" fmla="*/ 151 h 181"/>
                <a:gd name="T2" fmla="*/ 30 w 241"/>
                <a:gd name="T3" fmla="*/ 151 h 181"/>
                <a:gd name="T4" fmla="*/ 30 w 241"/>
                <a:gd name="T5" fmla="*/ 30 h 181"/>
                <a:gd name="T6" fmla="*/ 211 w 241"/>
                <a:gd name="T7" fmla="*/ 30 h 181"/>
                <a:gd name="T8" fmla="*/ 211 w 241"/>
                <a:gd name="T9" fmla="*/ 151 h 181"/>
                <a:gd name="T10" fmla="*/ 226 w 241"/>
                <a:gd name="T11" fmla="*/ 0 h 181"/>
                <a:gd name="T12" fmla="*/ 15 w 241"/>
                <a:gd name="T13" fmla="*/ 0 h 181"/>
                <a:gd name="T14" fmla="*/ 12 w 241"/>
                <a:gd name="T15" fmla="*/ 0 h 181"/>
                <a:gd name="T16" fmla="*/ 9 w 241"/>
                <a:gd name="T17" fmla="*/ 1 h 181"/>
                <a:gd name="T18" fmla="*/ 7 w 241"/>
                <a:gd name="T19" fmla="*/ 2 h 181"/>
                <a:gd name="T20" fmla="*/ 4 w 241"/>
                <a:gd name="T21" fmla="*/ 4 h 181"/>
                <a:gd name="T22" fmla="*/ 2 w 241"/>
                <a:gd name="T23" fmla="*/ 6 h 181"/>
                <a:gd name="T24" fmla="*/ 1 w 241"/>
                <a:gd name="T25" fmla="*/ 8 h 181"/>
                <a:gd name="T26" fmla="*/ 0 w 241"/>
                <a:gd name="T27" fmla="*/ 12 h 181"/>
                <a:gd name="T28" fmla="*/ 0 w 241"/>
                <a:gd name="T29" fmla="*/ 15 h 181"/>
                <a:gd name="T30" fmla="*/ 0 w 241"/>
                <a:gd name="T31" fmla="*/ 166 h 181"/>
                <a:gd name="T32" fmla="*/ 0 w 241"/>
                <a:gd name="T33" fmla="*/ 169 h 181"/>
                <a:gd name="T34" fmla="*/ 1 w 241"/>
                <a:gd name="T35" fmla="*/ 171 h 181"/>
                <a:gd name="T36" fmla="*/ 2 w 241"/>
                <a:gd name="T37" fmla="*/ 175 h 181"/>
                <a:gd name="T38" fmla="*/ 4 w 241"/>
                <a:gd name="T39" fmla="*/ 177 h 181"/>
                <a:gd name="T40" fmla="*/ 7 w 241"/>
                <a:gd name="T41" fmla="*/ 179 h 181"/>
                <a:gd name="T42" fmla="*/ 9 w 241"/>
                <a:gd name="T43" fmla="*/ 180 h 181"/>
                <a:gd name="T44" fmla="*/ 12 w 241"/>
                <a:gd name="T45" fmla="*/ 181 h 181"/>
                <a:gd name="T46" fmla="*/ 15 w 241"/>
                <a:gd name="T47" fmla="*/ 181 h 181"/>
                <a:gd name="T48" fmla="*/ 226 w 241"/>
                <a:gd name="T49" fmla="*/ 181 h 181"/>
                <a:gd name="T50" fmla="*/ 230 w 241"/>
                <a:gd name="T51" fmla="*/ 181 h 181"/>
                <a:gd name="T52" fmla="*/ 233 w 241"/>
                <a:gd name="T53" fmla="*/ 180 h 181"/>
                <a:gd name="T54" fmla="*/ 235 w 241"/>
                <a:gd name="T55" fmla="*/ 178 h 181"/>
                <a:gd name="T56" fmla="*/ 237 w 241"/>
                <a:gd name="T57" fmla="*/ 177 h 181"/>
                <a:gd name="T58" fmla="*/ 239 w 241"/>
                <a:gd name="T59" fmla="*/ 175 h 181"/>
                <a:gd name="T60" fmla="*/ 240 w 241"/>
                <a:gd name="T61" fmla="*/ 171 h 181"/>
                <a:gd name="T62" fmla="*/ 241 w 241"/>
                <a:gd name="T63" fmla="*/ 169 h 181"/>
                <a:gd name="T64" fmla="*/ 241 w 241"/>
                <a:gd name="T65" fmla="*/ 166 h 181"/>
                <a:gd name="T66" fmla="*/ 241 w 241"/>
                <a:gd name="T67" fmla="*/ 15 h 181"/>
                <a:gd name="T68" fmla="*/ 241 w 241"/>
                <a:gd name="T69" fmla="*/ 12 h 181"/>
                <a:gd name="T70" fmla="*/ 240 w 241"/>
                <a:gd name="T71" fmla="*/ 8 h 181"/>
                <a:gd name="T72" fmla="*/ 239 w 241"/>
                <a:gd name="T73" fmla="*/ 6 h 181"/>
                <a:gd name="T74" fmla="*/ 237 w 241"/>
                <a:gd name="T75" fmla="*/ 4 h 181"/>
                <a:gd name="T76" fmla="*/ 235 w 241"/>
                <a:gd name="T77" fmla="*/ 2 h 181"/>
                <a:gd name="T78" fmla="*/ 233 w 241"/>
                <a:gd name="T79" fmla="*/ 1 h 181"/>
                <a:gd name="T80" fmla="*/ 230 w 241"/>
                <a:gd name="T81" fmla="*/ 0 h 181"/>
                <a:gd name="T82" fmla="*/ 226 w 241"/>
                <a:gd name="T8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1" h="181">
                  <a:moveTo>
                    <a:pt x="211" y="151"/>
                  </a:moveTo>
                  <a:lnTo>
                    <a:pt x="30" y="151"/>
                  </a:lnTo>
                  <a:lnTo>
                    <a:pt x="30" y="30"/>
                  </a:lnTo>
                  <a:lnTo>
                    <a:pt x="211" y="30"/>
                  </a:lnTo>
                  <a:lnTo>
                    <a:pt x="211" y="151"/>
                  </a:lnTo>
                  <a:close/>
                  <a:moveTo>
                    <a:pt x="226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66"/>
                  </a:lnTo>
                  <a:lnTo>
                    <a:pt x="0" y="169"/>
                  </a:lnTo>
                  <a:lnTo>
                    <a:pt x="1" y="171"/>
                  </a:lnTo>
                  <a:lnTo>
                    <a:pt x="2" y="175"/>
                  </a:lnTo>
                  <a:lnTo>
                    <a:pt x="4" y="177"/>
                  </a:lnTo>
                  <a:lnTo>
                    <a:pt x="7" y="179"/>
                  </a:lnTo>
                  <a:lnTo>
                    <a:pt x="9" y="180"/>
                  </a:lnTo>
                  <a:lnTo>
                    <a:pt x="12" y="181"/>
                  </a:lnTo>
                  <a:lnTo>
                    <a:pt x="15" y="181"/>
                  </a:lnTo>
                  <a:lnTo>
                    <a:pt x="226" y="181"/>
                  </a:lnTo>
                  <a:lnTo>
                    <a:pt x="230" y="181"/>
                  </a:lnTo>
                  <a:lnTo>
                    <a:pt x="233" y="180"/>
                  </a:lnTo>
                  <a:lnTo>
                    <a:pt x="235" y="178"/>
                  </a:lnTo>
                  <a:lnTo>
                    <a:pt x="237" y="177"/>
                  </a:lnTo>
                  <a:lnTo>
                    <a:pt x="239" y="175"/>
                  </a:lnTo>
                  <a:lnTo>
                    <a:pt x="240" y="171"/>
                  </a:lnTo>
                  <a:lnTo>
                    <a:pt x="241" y="169"/>
                  </a:lnTo>
                  <a:lnTo>
                    <a:pt x="241" y="166"/>
                  </a:lnTo>
                  <a:lnTo>
                    <a:pt x="241" y="15"/>
                  </a:lnTo>
                  <a:lnTo>
                    <a:pt x="241" y="12"/>
                  </a:lnTo>
                  <a:lnTo>
                    <a:pt x="240" y="8"/>
                  </a:lnTo>
                  <a:lnTo>
                    <a:pt x="239" y="6"/>
                  </a:lnTo>
                  <a:lnTo>
                    <a:pt x="237" y="4"/>
                  </a:lnTo>
                  <a:lnTo>
                    <a:pt x="235" y="2"/>
                  </a:lnTo>
                  <a:lnTo>
                    <a:pt x="233" y="1"/>
                  </a:lnTo>
                  <a:lnTo>
                    <a:pt x="230" y="0"/>
                  </a:lnTo>
                  <a:lnTo>
                    <a:pt x="2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24">
              <a:extLst>
                <a:ext uri="{FF2B5EF4-FFF2-40B4-BE49-F238E27FC236}">
                  <a16:creationId xmlns:a16="http://schemas.microsoft.com/office/drawing/2014/main" id="{D929A10E-519E-4AC0-A30B-6262655CAE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575" y="841375"/>
              <a:ext cx="77788" cy="57150"/>
            </a:xfrm>
            <a:custGeom>
              <a:avLst/>
              <a:gdLst>
                <a:gd name="T0" fmla="*/ 213 w 243"/>
                <a:gd name="T1" fmla="*/ 152 h 182"/>
                <a:gd name="T2" fmla="*/ 32 w 243"/>
                <a:gd name="T3" fmla="*/ 152 h 182"/>
                <a:gd name="T4" fmla="*/ 32 w 243"/>
                <a:gd name="T5" fmla="*/ 30 h 182"/>
                <a:gd name="T6" fmla="*/ 213 w 243"/>
                <a:gd name="T7" fmla="*/ 30 h 182"/>
                <a:gd name="T8" fmla="*/ 213 w 243"/>
                <a:gd name="T9" fmla="*/ 152 h 182"/>
                <a:gd name="T10" fmla="*/ 228 w 243"/>
                <a:gd name="T11" fmla="*/ 0 h 182"/>
                <a:gd name="T12" fmla="*/ 15 w 243"/>
                <a:gd name="T13" fmla="*/ 0 h 182"/>
                <a:gd name="T14" fmla="*/ 13 w 243"/>
                <a:gd name="T15" fmla="*/ 0 h 182"/>
                <a:gd name="T16" fmla="*/ 10 w 243"/>
                <a:gd name="T17" fmla="*/ 1 h 182"/>
                <a:gd name="T18" fmla="*/ 8 w 243"/>
                <a:gd name="T19" fmla="*/ 3 h 182"/>
                <a:gd name="T20" fmla="*/ 6 w 243"/>
                <a:gd name="T21" fmla="*/ 5 h 182"/>
                <a:gd name="T22" fmla="*/ 4 w 243"/>
                <a:gd name="T23" fmla="*/ 7 h 182"/>
                <a:gd name="T24" fmla="*/ 2 w 243"/>
                <a:gd name="T25" fmla="*/ 10 h 182"/>
                <a:gd name="T26" fmla="*/ 2 w 243"/>
                <a:gd name="T27" fmla="*/ 12 h 182"/>
                <a:gd name="T28" fmla="*/ 0 w 243"/>
                <a:gd name="T29" fmla="*/ 15 h 182"/>
                <a:gd name="T30" fmla="*/ 0 w 243"/>
                <a:gd name="T31" fmla="*/ 167 h 182"/>
                <a:gd name="T32" fmla="*/ 2 w 243"/>
                <a:gd name="T33" fmla="*/ 170 h 182"/>
                <a:gd name="T34" fmla="*/ 2 w 243"/>
                <a:gd name="T35" fmla="*/ 173 h 182"/>
                <a:gd name="T36" fmla="*/ 4 w 243"/>
                <a:gd name="T37" fmla="*/ 175 h 182"/>
                <a:gd name="T38" fmla="*/ 6 w 243"/>
                <a:gd name="T39" fmla="*/ 177 h 182"/>
                <a:gd name="T40" fmla="*/ 8 w 243"/>
                <a:gd name="T41" fmla="*/ 179 h 182"/>
                <a:gd name="T42" fmla="*/ 10 w 243"/>
                <a:gd name="T43" fmla="*/ 180 h 182"/>
                <a:gd name="T44" fmla="*/ 13 w 243"/>
                <a:gd name="T45" fmla="*/ 182 h 182"/>
                <a:gd name="T46" fmla="*/ 15 w 243"/>
                <a:gd name="T47" fmla="*/ 182 h 182"/>
                <a:gd name="T48" fmla="*/ 228 w 243"/>
                <a:gd name="T49" fmla="*/ 182 h 182"/>
                <a:gd name="T50" fmla="*/ 231 w 243"/>
                <a:gd name="T51" fmla="*/ 182 h 182"/>
                <a:gd name="T52" fmla="*/ 233 w 243"/>
                <a:gd name="T53" fmla="*/ 180 h 182"/>
                <a:gd name="T54" fmla="*/ 236 w 243"/>
                <a:gd name="T55" fmla="*/ 179 h 182"/>
                <a:gd name="T56" fmla="*/ 239 w 243"/>
                <a:gd name="T57" fmla="*/ 177 h 182"/>
                <a:gd name="T58" fmla="*/ 241 w 243"/>
                <a:gd name="T59" fmla="*/ 175 h 182"/>
                <a:gd name="T60" fmla="*/ 242 w 243"/>
                <a:gd name="T61" fmla="*/ 173 h 182"/>
                <a:gd name="T62" fmla="*/ 243 w 243"/>
                <a:gd name="T63" fmla="*/ 170 h 182"/>
                <a:gd name="T64" fmla="*/ 243 w 243"/>
                <a:gd name="T65" fmla="*/ 167 h 182"/>
                <a:gd name="T66" fmla="*/ 243 w 243"/>
                <a:gd name="T67" fmla="*/ 15 h 182"/>
                <a:gd name="T68" fmla="*/ 243 w 243"/>
                <a:gd name="T69" fmla="*/ 12 h 182"/>
                <a:gd name="T70" fmla="*/ 242 w 243"/>
                <a:gd name="T71" fmla="*/ 10 h 182"/>
                <a:gd name="T72" fmla="*/ 241 w 243"/>
                <a:gd name="T73" fmla="*/ 7 h 182"/>
                <a:gd name="T74" fmla="*/ 239 w 243"/>
                <a:gd name="T75" fmla="*/ 5 h 182"/>
                <a:gd name="T76" fmla="*/ 236 w 243"/>
                <a:gd name="T77" fmla="*/ 4 h 182"/>
                <a:gd name="T78" fmla="*/ 233 w 243"/>
                <a:gd name="T79" fmla="*/ 1 h 182"/>
                <a:gd name="T80" fmla="*/ 231 w 243"/>
                <a:gd name="T81" fmla="*/ 0 h 182"/>
                <a:gd name="T82" fmla="*/ 228 w 243"/>
                <a:gd name="T8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3" h="182">
                  <a:moveTo>
                    <a:pt x="213" y="152"/>
                  </a:moveTo>
                  <a:lnTo>
                    <a:pt x="32" y="152"/>
                  </a:lnTo>
                  <a:lnTo>
                    <a:pt x="32" y="30"/>
                  </a:lnTo>
                  <a:lnTo>
                    <a:pt x="213" y="30"/>
                  </a:lnTo>
                  <a:lnTo>
                    <a:pt x="213" y="152"/>
                  </a:lnTo>
                  <a:close/>
                  <a:moveTo>
                    <a:pt x="228" y="0"/>
                  </a:move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3"/>
                  </a:lnTo>
                  <a:lnTo>
                    <a:pt x="6" y="5"/>
                  </a:lnTo>
                  <a:lnTo>
                    <a:pt x="4" y="7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167"/>
                  </a:lnTo>
                  <a:lnTo>
                    <a:pt x="2" y="170"/>
                  </a:lnTo>
                  <a:lnTo>
                    <a:pt x="2" y="173"/>
                  </a:lnTo>
                  <a:lnTo>
                    <a:pt x="4" y="175"/>
                  </a:lnTo>
                  <a:lnTo>
                    <a:pt x="6" y="177"/>
                  </a:lnTo>
                  <a:lnTo>
                    <a:pt x="8" y="179"/>
                  </a:lnTo>
                  <a:lnTo>
                    <a:pt x="10" y="180"/>
                  </a:lnTo>
                  <a:lnTo>
                    <a:pt x="13" y="182"/>
                  </a:lnTo>
                  <a:lnTo>
                    <a:pt x="15" y="182"/>
                  </a:lnTo>
                  <a:lnTo>
                    <a:pt x="228" y="182"/>
                  </a:lnTo>
                  <a:lnTo>
                    <a:pt x="231" y="182"/>
                  </a:lnTo>
                  <a:lnTo>
                    <a:pt x="233" y="180"/>
                  </a:lnTo>
                  <a:lnTo>
                    <a:pt x="236" y="179"/>
                  </a:lnTo>
                  <a:lnTo>
                    <a:pt x="239" y="177"/>
                  </a:lnTo>
                  <a:lnTo>
                    <a:pt x="241" y="175"/>
                  </a:lnTo>
                  <a:lnTo>
                    <a:pt x="242" y="173"/>
                  </a:lnTo>
                  <a:lnTo>
                    <a:pt x="243" y="170"/>
                  </a:lnTo>
                  <a:lnTo>
                    <a:pt x="243" y="167"/>
                  </a:lnTo>
                  <a:lnTo>
                    <a:pt x="243" y="15"/>
                  </a:lnTo>
                  <a:lnTo>
                    <a:pt x="243" y="12"/>
                  </a:lnTo>
                  <a:lnTo>
                    <a:pt x="242" y="10"/>
                  </a:lnTo>
                  <a:lnTo>
                    <a:pt x="241" y="7"/>
                  </a:lnTo>
                  <a:lnTo>
                    <a:pt x="239" y="5"/>
                  </a:lnTo>
                  <a:lnTo>
                    <a:pt x="236" y="4"/>
                  </a:lnTo>
                  <a:lnTo>
                    <a:pt x="233" y="1"/>
                  </a:lnTo>
                  <a:lnTo>
                    <a:pt x="231" y="0"/>
                  </a:lnTo>
                  <a:lnTo>
                    <a:pt x="2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25">
              <a:extLst>
                <a:ext uri="{FF2B5EF4-FFF2-40B4-BE49-F238E27FC236}">
                  <a16:creationId xmlns:a16="http://schemas.microsoft.com/office/drawing/2014/main" id="{CA21AC75-F2F7-4551-A250-2B7ACCED10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800" y="822325"/>
              <a:ext cx="287338" cy="249238"/>
            </a:xfrm>
            <a:custGeom>
              <a:avLst/>
              <a:gdLst>
                <a:gd name="T0" fmla="*/ 517 w 907"/>
                <a:gd name="T1" fmla="*/ 684 h 786"/>
                <a:gd name="T2" fmla="*/ 538 w 907"/>
                <a:gd name="T3" fmla="*/ 666 h 786"/>
                <a:gd name="T4" fmla="*/ 864 w 907"/>
                <a:gd name="T5" fmla="*/ 670 h 786"/>
                <a:gd name="T6" fmla="*/ 877 w 907"/>
                <a:gd name="T7" fmla="*/ 696 h 786"/>
                <a:gd name="T8" fmla="*/ 550 w 907"/>
                <a:gd name="T9" fmla="*/ 407 h 786"/>
                <a:gd name="T10" fmla="*/ 575 w 907"/>
                <a:gd name="T11" fmla="*/ 393 h 786"/>
                <a:gd name="T12" fmla="*/ 839 w 907"/>
                <a:gd name="T13" fmla="*/ 402 h 786"/>
                <a:gd name="T14" fmla="*/ 847 w 907"/>
                <a:gd name="T15" fmla="*/ 635 h 786"/>
                <a:gd name="T16" fmla="*/ 375 w 907"/>
                <a:gd name="T17" fmla="*/ 381 h 786"/>
                <a:gd name="T18" fmla="*/ 341 w 907"/>
                <a:gd name="T19" fmla="*/ 364 h 786"/>
                <a:gd name="T20" fmla="*/ 275 w 907"/>
                <a:gd name="T21" fmla="*/ 321 h 786"/>
                <a:gd name="T22" fmla="*/ 296 w 907"/>
                <a:gd name="T23" fmla="*/ 303 h 786"/>
                <a:gd name="T24" fmla="*/ 622 w 907"/>
                <a:gd name="T25" fmla="*/ 308 h 786"/>
                <a:gd name="T26" fmla="*/ 636 w 907"/>
                <a:gd name="T27" fmla="*/ 333 h 786"/>
                <a:gd name="T28" fmla="*/ 551 w 907"/>
                <a:gd name="T29" fmla="*/ 368 h 786"/>
                <a:gd name="T30" fmla="*/ 523 w 907"/>
                <a:gd name="T31" fmla="*/ 393 h 786"/>
                <a:gd name="T32" fmla="*/ 63 w 907"/>
                <a:gd name="T33" fmla="*/ 412 h 786"/>
                <a:gd name="T34" fmla="*/ 85 w 907"/>
                <a:gd name="T35" fmla="*/ 394 h 786"/>
                <a:gd name="T36" fmla="*/ 350 w 907"/>
                <a:gd name="T37" fmla="*/ 398 h 786"/>
                <a:gd name="T38" fmla="*/ 364 w 907"/>
                <a:gd name="T39" fmla="*/ 424 h 786"/>
                <a:gd name="T40" fmla="*/ 30 w 907"/>
                <a:gd name="T41" fmla="*/ 696 h 786"/>
                <a:gd name="T42" fmla="*/ 44 w 907"/>
                <a:gd name="T43" fmla="*/ 670 h 786"/>
                <a:gd name="T44" fmla="*/ 369 w 907"/>
                <a:gd name="T45" fmla="*/ 666 h 786"/>
                <a:gd name="T46" fmla="*/ 391 w 907"/>
                <a:gd name="T47" fmla="*/ 684 h 786"/>
                <a:gd name="T48" fmla="*/ 304 w 907"/>
                <a:gd name="T49" fmla="*/ 54 h 786"/>
                <a:gd name="T50" fmla="*/ 321 w 907"/>
                <a:gd name="T51" fmla="*/ 33 h 786"/>
                <a:gd name="T52" fmla="*/ 587 w 907"/>
                <a:gd name="T53" fmla="*/ 33 h 786"/>
                <a:gd name="T54" fmla="*/ 605 w 907"/>
                <a:gd name="T55" fmla="*/ 54 h 786"/>
                <a:gd name="T56" fmla="*/ 877 w 907"/>
                <a:gd name="T57" fmla="*/ 644 h 786"/>
                <a:gd name="T58" fmla="*/ 873 w 907"/>
                <a:gd name="T59" fmla="*/ 400 h 786"/>
                <a:gd name="T60" fmla="*/ 856 w 907"/>
                <a:gd name="T61" fmla="*/ 377 h 786"/>
                <a:gd name="T62" fmla="*/ 829 w 907"/>
                <a:gd name="T63" fmla="*/ 364 h 786"/>
                <a:gd name="T64" fmla="*/ 665 w 907"/>
                <a:gd name="T65" fmla="*/ 324 h 786"/>
                <a:gd name="T66" fmla="*/ 648 w 907"/>
                <a:gd name="T67" fmla="*/ 290 h 786"/>
                <a:gd name="T68" fmla="*/ 634 w 907"/>
                <a:gd name="T69" fmla="*/ 49 h 786"/>
                <a:gd name="T70" fmla="*/ 622 w 907"/>
                <a:gd name="T71" fmla="*/ 22 h 786"/>
                <a:gd name="T72" fmla="*/ 598 w 907"/>
                <a:gd name="T73" fmla="*/ 5 h 786"/>
                <a:gd name="T74" fmla="*/ 332 w 907"/>
                <a:gd name="T75" fmla="*/ 0 h 786"/>
                <a:gd name="T76" fmla="*/ 304 w 907"/>
                <a:gd name="T77" fmla="*/ 7 h 786"/>
                <a:gd name="T78" fmla="*/ 283 w 907"/>
                <a:gd name="T79" fmla="*/ 27 h 786"/>
                <a:gd name="T80" fmla="*/ 272 w 907"/>
                <a:gd name="T81" fmla="*/ 54 h 786"/>
                <a:gd name="T82" fmla="*/ 255 w 907"/>
                <a:gd name="T83" fmla="*/ 296 h 786"/>
                <a:gd name="T84" fmla="*/ 242 w 907"/>
                <a:gd name="T85" fmla="*/ 333 h 786"/>
                <a:gd name="T86" fmla="*/ 73 w 907"/>
                <a:gd name="T87" fmla="*/ 366 h 786"/>
                <a:gd name="T88" fmla="*/ 48 w 907"/>
                <a:gd name="T89" fmla="*/ 381 h 786"/>
                <a:gd name="T90" fmla="*/ 33 w 907"/>
                <a:gd name="T91" fmla="*/ 406 h 786"/>
                <a:gd name="T92" fmla="*/ 24 w 907"/>
                <a:gd name="T93" fmla="*/ 648 h 786"/>
                <a:gd name="T94" fmla="*/ 2 w 907"/>
                <a:gd name="T95" fmla="*/ 680 h 786"/>
                <a:gd name="T96" fmla="*/ 1 w 907"/>
                <a:gd name="T97" fmla="*/ 778 h 786"/>
                <a:gd name="T98" fmla="*/ 12 w 907"/>
                <a:gd name="T99" fmla="*/ 786 h 786"/>
                <a:gd name="T100" fmla="*/ 417 w 907"/>
                <a:gd name="T101" fmla="*/ 784 h 786"/>
                <a:gd name="T102" fmla="*/ 424 w 907"/>
                <a:gd name="T103" fmla="*/ 771 h 786"/>
                <a:gd name="T104" fmla="*/ 415 w 907"/>
                <a:gd name="T105" fmla="*/ 665 h 786"/>
                <a:gd name="T106" fmla="*/ 394 w 907"/>
                <a:gd name="T107" fmla="*/ 424 h 786"/>
                <a:gd name="T108" fmla="*/ 497 w 907"/>
                <a:gd name="T109" fmla="*/ 659 h 786"/>
                <a:gd name="T110" fmla="*/ 484 w 907"/>
                <a:gd name="T111" fmla="*/ 696 h 786"/>
                <a:gd name="T112" fmla="*/ 489 w 907"/>
                <a:gd name="T113" fmla="*/ 782 h 786"/>
                <a:gd name="T114" fmla="*/ 892 w 907"/>
                <a:gd name="T115" fmla="*/ 786 h 786"/>
                <a:gd name="T116" fmla="*/ 905 w 907"/>
                <a:gd name="T117" fmla="*/ 780 h 786"/>
                <a:gd name="T118" fmla="*/ 907 w 907"/>
                <a:gd name="T119" fmla="*/ 688 h 786"/>
                <a:gd name="T120" fmla="*/ 890 w 907"/>
                <a:gd name="T121" fmla="*/ 653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7" h="786">
                  <a:moveTo>
                    <a:pt x="877" y="756"/>
                  </a:moveTo>
                  <a:lnTo>
                    <a:pt x="515" y="756"/>
                  </a:lnTo>
                  <a:lnTo>
                    <a:pt x="515" y="696"/>
                  </a:lnTo>
                  <a:lnTo>
                    <a:pt x="515" y="690"/>
                  </a:lnTo>
                  <a:lnTo>
                    <a:pt x="517" y="684"/>
                  </a:lnTo>
                  <a:lnTo>
                    <a:pt x="520" y="679"/>
                  </a:lnTo>
                  <a:lnTo>
                    <a:pt x="523" y="675"/>
                  </a:lnTo>
                  <a:lnTo>
                    <a:pt x="528" y="670"/>
                  </a:lnTo>
                  <a:lnTo>
                    <a:pt x="533" y="668"/>
                  </a:lnTo>
                  <a:lnTo>
                    <a:pt x="538" y="666"/>
                  </a:lnTo>
                  <a:lnTo>
                    <a:pt x="545" y="665"/>
                  </a:lnTo>
                  <a:lnTo>
                    <a:pt x="847" y="665"/>
                  </a:lnTo>
                  <a:lnTo>
                    <a:pt x="854" y="666"/>
                  </a:lnTo>
                  <a:lnTo>
                    <a:pt x="859" y="668"/>
                  </a:lnTo>
                  <a:lnTo>
                    <a:pt x="864" y="670"/>
                  </a:lnTo>
                  <a:lnTo>
                    <a:pt x="869" y="675"/>
                  </a:lnTo>
                  <a:lnTo>
                    <a:pt x="872" y="679"/>
                  </a:lnTo>
                  <a:lnTo>
                    <a:pt x="875" y="684"/>
                  </a:lnTo>
                  <a:lnTo>
                    <a:pt x="877" y="690"/>
                  </a:lnTo>
                  <a:lnTo>
                    <a:pt x="877" y="696"/>
                  </a:lnTo>
                  <a:lnTo>
                    <a:pt x="877" y="756"/>
                  </a:lnTo>
                  <a:close/>
                  <a:moveTo>
                    <a:pt x="545" y="424"/>
                  </a:moveTo>
                  <a:lnTo>
                    <a:pt x="545" y="417"/>
                  </a:lnTo>
                  <a:lnTo>
                    <a:pt x="547" y="412"/>
                  </a:lnTo>
                  <a:lnTo>
                    <a:pt x="550" y="407"/>
                  </a:lnTo>
                  <a:lnTo>
                    <a:pt x="553" y="402"/>
                  </a:lnTo>
                  <a:lnTo>
                    <a:pt x="558" y="398"/>
                  </a:lnTo>
                  <a:lnTo>
                    <a:pt x="563" y="396"/>
                  </a:lnTo>
                  <a:lnTo>
                    <a:pt x="568" y="394"/>
                  </a:lnTo>
                  <a:lnTo>
                    <a:pt x="575" y="393"/>
                  </a:lnTo>
                  <a:lnTo>
                    <a:pt x="817" y="393"/>
                  </a:lnTo>
                  <a:lnTo>
                    <a:pt x="823" y="394"/>
                  </a:lnTo>
                  <a:lnTo>
                    <a:pt x="829" y="396"/>
                  </a:lnTo>
                  <a:lnTo>
                    <a:pt x="834" y="398"/>
                  </a:lnTo>
                  <a:lnTo>
                    <a:pt x="839" y="402"/>
                  </a:lnTo>
                  <a:lnTo>
                    <a:pt x="842" y="407"/>
                  </a:lnTo>
                  <a:lnTo>
                    <a:pt x="845" y="412"/>
                  </a:lnTo>
                  <a:lnTo>
                    <a:pt x="846" y="417"/>
                  </a:lnTo>
                  <a:lnTo>
                    <a:pt x="847" y="424"/>
                  </a:lnTo>
                  <a:lnTo>
                    <a:pt x="847" y="635"/>
                  </a:lnTo>
                  <a:lnTo>
                    <a:pt x="545" y="635"/>
                  </a:lnTo>
                  <a:lnTo>
                    <a:pt x="545" y="424"/>
                  </a:lnTo>
                  <a:close/>
                  <a:moveTo>
                    <a:pt x="385" y="393"/>
                  </a:moveTo>
                  <a:lnTo>
                    <a:pt x="381" y="386"/>
                  </a:lnTo>
                  <a:lnTo>
                    <a:pt x="375" y="381"/>
                  </a:lnTo>
                  <a:lnTo>
                    <a:pt x="370" y="376"/>
                  </a:lnTo>
                  <a:lnTo>
                    <a:pt x="364" y="371"/>
                  </a:lnTo>
                  <a:lnTo>
                    <a:pt x="356" y="368"/>
                  </a:lnTo>
                  <a:lnTo>
                    <a:pt x="349" y="365"/>
                  </a:lnTo>
                  <a:lnTo>
                    <a:pt x="341" y="364"/>
                  </a:lnTo>
                  <a:lnTo>
                    <a:pt x="332" y="363"/>
                  </a:lnTo>
                  <a:lnTo>
                    <a:pt x="272" y="363"/>
                  </a:lnTo>
                  <a:lnTo>
                    <a:pt x="272" y="333"/>
                  </a:lnTo>
                  <a:lnTo>
                    <a:pt x="273" y="326"/>
                  </a:lnTo>
                  <a:lnTo>
                    <a:pt x="275" y="321"/>
                  </a:lnTo>
                  <a:lnTo>
                    <a:pt x="278" y="316"/>
                  </a:lnTo>
                  <a:lnTo>
                    <a:pt x="281" y="311"/>
                  </a:lnTo>
                  <a:lnTo>
                    <a:pt x="285" y="308"/>
                  </a:lnTo>
                  <a:lnTo>
                    <a:pt x="291" y="305"/>
                  </a:lnTo>
                  <a:lnTo>
                    <a:pt x="296" y="303"/>
                  </a:lnTo>
                  <a:lnTo>
                    <a:pt x="302" y="303"/>
                  </a:lnTo>
                  <a:lnTo>
                    <a:pt x="605" y="303"/>
                  </a:lnTo>
                  <a:lnTo>
                    <a:pt x="611" y="303"/>
                  </a:lnTo>
                  <a:lnTo>
                    <a:pt x="617" y="305"/>
                  </a:lnTo>
                  <a:lnTo>
                    <a:pt x="622" y="308"/>
                  </a:lnTo>
                  <a:lnTo>
                    <a:pt x="626" y="311"/>
                  </a:lnTo>
                  <a:lnTo>
                    <a:pt x="631" y="316"/>
                  </a:lnTo>
                  <a:lnTo>
                    <a:pt x="633" y="321"/>
                  </a:lnTo>
                  <a:lnTo>
                    <a:pt x="635" y="326"/>
                  </a:lnTo>
                  <a:lnTo>
                    <a:pt x="636" y="333"/>
                  </a:lnTo>
                  <a:lnTo>
                    <a:pt x="636" y="363"/>
                  </a:lnTo>
                  <a:lnTo>
                    <a:pt x="575" y="363"/>
                  </a:lnTo>
                  <a:lnTo>
                    <a:pt x="566" y="364"/>
                  </a:lnTo>
                  <a:lnTo>
                    <a:pt x="559" y="365"/>
                  </a:lnTo>
                  <a:lnTo>
                    <a:pt x="551" y="368"/>
                  </a:lnTo>
                  <a:lnTo>
                    <a:pt x="545" y="371"/>
                  </a:lnTo>
                  <a:lnTo>
                    <a:pt x="538" y="376"/>
                  </a:lnTo>
                  <a:lnTo>
                    <a:pt x="532" y="381"/>
                  </a:lnTo>
                  <a:lnTo>
                    <a:pt x="528" y="386"/>
                  </a:lnTo>
                  <a:lnTo>
                    <a:pt x="523" y="393"/>
                  </a:lnTo>
                  <a:lnTo>
                    <a:pt x="385" y="393"/>
                  </a:lnTo>
                  <a:close/>
                  <a:moveTo>
                    <a:pt x="60" y="635"/>
                  </a:moveTo>
                  <a:lnTo>
                    <a:pt x="60" y="424"/>
                  </a:lnTo>
                  <a:lnTo>
                    <a:pt x="61" y="417"/>
                  </a:lnTo>
                  <a:lnTo>
                    <a:pt x="63" y="412"/>
                  </a:lnTo>
                  <a:lnTo>
                    <a:pt x="65" y="407"/>
                  </a:lnTo>
                  <a:lnTo>
                    <a:pt x="70" y="402"/>
                  </a:lnTo>
                  <a:lnTo>
                    <a:pt x="74" y="398"/>
                  </a:lnTo>
                  <a:lnTo>
                    <a:pt x="79" y="396"/>
                  </a:lnTo>
                  <a:lnTo>
                    <a:pt x="85" y="394"/>
                  </a:lnTo>
                  <a:lnTo>
                    <a:pt x="91" y="393"/>
                  </a:lnTo>
                  <a:lnTo>
                    <a:pt x="332" y="393"/>
                  </a:lnTo>
                  <a:lnTo>
                    <a:pt x="339" y="394"/>
                  </a:lnTo>
                  <a:lnTo>
                    <a:pt x="344" y="396"/>
                  </a:lnTo>
                  <a:lnTo>
                    <a:pt x="350" y="398"/>
                  </a:lnTo>
                  <a:lnTo>
                    <a:pt x="354" y="402"/>
                  </a:lnTo>
                  <a:lnTo>
                    <a:pt x="358" y="407"/>
                  </a:lnTo>
                  <a:lnTo>
                    <a:pt x="360" y="412"/>
                  </a:lnTo>
                  <a:lnTo>
                    <a:pt x="363" y="417"/>
                  </a:lnTo>
                  <a:lnTo>
                    <a:pt x="364" y="424"/>
                  </a:lnTo>
                  <a:lnTo>
                    <a:pt x="364" y="635"/>
                  </a:lnTo>
                  <a:lnTo>
                    <a:pt x="60" y="635"/>
                  </a:lnTo>
                  <a:close/>
                  <a:moveTo>
                    <a:pt x="394" y="756"/>
                  </a:moveTo>
                  <a:lnTo>
                    <a:pt x="30" y="756"/>
                  </a:lnTo>
                  <a:lnTo>
                    <a:pt x="30" y="696"/>
                  </a:lnTo>
                  <a:lnTo>
                    <a:pt x="31" y="690"/>
                  </a:lnTo>
                  <a:lnTo>
                    <a:pt x="32" y="684"/>
                  </a:lnTo>
                  <a:lnTo>
                    <a:pt x="35" y="679"/>
                  </a:lnTo>
                  <a:lnTo>
                    <a:pt x="40" y="675"/>
                  </a:lnTo>
                  <a:lnTo>
                    <a:pt x="44" y="670"/>
                  </a:lnTo>
                  <a:lnTo>
                    <a:pt x="48" y="668"/>
                  </a:lnTo>
                  <a:lnTo>
                    <a:pt x="55" y="666"/>
                  </a:lnTo>
                  <a:lnTo>
                    <a:pt x="60" y="665"/>
                  </a:lnTo>
                  <a:lnTo>
                    <a:pt x="364" y="665"/>
                  </a:lnTo>
                  <a:lnTo>
                    <a:pt x="369" y="666"/>
                  </a:lnTo>
                  <a:lnTo>
                    <a:pt x="375" y="668"/>
                  </a:lnTo>
                  <a:lnTo>
                    <a:pt x="380" y="670"/>
                  </a:lnTo>
                  <a:lnTo>
                    <a:pt x="385" y="675"/>
                  </a:lnTo>
                  <a:lnTo>
                    <a:pt x="388" y="679"/>
                  </a:lnTo>
                  <a:lnTo>
                    <a:pt x="391" y="684"/>
                  </a:lnTo>
                  <a:lnTo>
                    <a:pt x="393" y="690"/>
                  </a:lnTo>
                  <a:lnTo>
                    <a:pt x="394" y="696"/>
                  </a:lnTo>
                  <a:lnTo>
                    <a:pt x="394" y="756"/>
                  </a:lnTo>
                  <a:close/>
                  <a:moveTo>
                    <a:pt x="302" y="60"/>
                  </a:moveTo>
                  <a:lnTo>
                    <a:pt x="304" y="54"/>
                  </a:lnTo>
                  <a:lnTo>
                    <a:pt x="305" y="49"/>
                  </a:lnTo>
                  <a:lnTo>
                    <a:pt x="308" y="43"/>
                  </a:lnTo>
                  <a:lnTo>
                    <a:pt x="311" y="39"/>
                  </a:lnTo>
                  <a:lnTo>
                    <a:pt x="316" y="36"/>
                  </a:lnTo>
                  <a:lnTo>
                    <a:pt x="321" y="33"/>
                  </a:lnTo>
                  <a:lnTo>
                    <a:pt x="327" y="30"/>
                  </a:lnTo>
                  <a:lnTo>
                    <a:pt x="332" y="30"/>
                  </a:lnTo>
                  <a:lnTo>
                    <a:pt x="575" y="30"/>
                  </a:lnTo>
                  <a:lnTo>
                    <a:pt x="581" y="30"/>
                  </a:lnTo>
                  <a:lnTo>
                    <a:pt x="587" y="33"/>
                  </a:lnTo>
                  <a:lnTo>
                    <a:pt x="592" y="36"/>
                  </a:lnTo>
                  <a:lnTo>
                    <a:pt x="596" y="39"/>
                  </a:lnTo>
                  <a:lnTo>
                    <a:pt x="600" y="43"/>
                  </a:lnTo>
                  <a:lnTo>
                    <a:pt x="603" y="49"/>
                  </a:lnTo>
                  <a:lnTo>
                    <a:pt x="605" y="54"/>
                  </a:lnTo>
                  <a:lnTo>
                    <a:pt x="605" y="60"/>
                  </a:lnTo>
                  <a:lnTo>
                    <a:pt x="605" y="273"/>
                  </a:lnTo>
                  <a:lnTo>
                    <a:pt x="302" y="273"/>
                  </a:lnTo>
                  <a:lnTo>
                    <a:pt x="302" y="60"/>
                  </a:lnTo>
                  <a:close/>
                  <a:moveTo>
                    <a:pt x="877" y="644"/>
                  </a:moveTo>
                  <a:lnTo>
                    <a:pt x="877" y="424"/>
                  </a:lnTo>
                  <a:lnTo>
                    <a:pt x="877" y="417"/>
                  </a:lnTo>
                  <a:lnTo>
                    <a:pt x="876" y="411"/>
                  </a:lnTo>
                  <a:lnTo>
                    <a:pt x="875" y="406"/>
                  </a:lnTo>
                  <a:lnTo>
                    <a:pt x="873" y="400"/>
                  </a:lnTo>
                  <a:lnTo>
                    <a:pt x="870" y="395"/>
                  </a:lnTo>
                  <a:lnTo>
                    <a:pt x="868" y="389"/>
                  </a:lnTo>
                  <a:lnTo>
                    <a:pt x="863" y="385"/>
                  </a:lnTo>
                  <a:lnTo>
                    <a:pt x="860" y="381"/>
                  </a:lnTo>
                  <a:lnTo>
                    <a:pt x="856" y="377"/>
                  </a:lnTo>
                  <a:lnTo>
                    <a:pt x="850" y="373"/>
                  </a:lnTo>
                  <a:lnTo>
                    <a:pt x="846" y="370"/>
                  </a:lnTo>
                  <a:lnTo>
                    <a:pt x="841" y="368"/>
                  </a:lnTo>
                  <a:lnTo>
                    <a:pt x="835" y="366"/>
                  </a:lnTo>
                  <a:lnTo>
                    <a:pt x="829" y="364"/>
                  </a:lnTo>
                  <a:lnTo>
                    <a:pt x="824" y="364"/>
                  </a:lnTo>
                  <a:lnTo>
                    <a:pt x="817" y="363"/>
                  </a:lnTo>
                  <a:lnTo>
                    <a:pt x="666" y="363"/>
                  </a:lnTo>
                  <a:lnTo>
                    <a:pt x="666" y="333"/>
                  </a:lnTo>
                  <a:lnTo>
                    <a:pt x="665" y="324"/>
                  </a:lnTo>
                  <a:lnTo>
                    <a:pt x="664" y="317"/>
                  </a:lnTo>
                  <a:lnTo>
                    <a:pt x="661" y="309"/>
                  </a:lnTo>
                  <a:lnTo>
                    <a:pt x="657" y="303"/>
                  </a:lnTo>
                  <a:lnTo>
                    <a:pt x="653" y="296"/>
                  </a:lnTo>
                  <a:lnTo>
                    <a:pt x="648" y="290"/>
                  </a:lnTo>
                  <a:lnTo>
                    <a:pt x="642" y="284"/>
                  </a:lnTo>
                  <a:lnTo>
                    <a:pt x="636" y="280"/>
                  </a:lnTo>
                  <a:lnTo>
                    <a:pt x="636" y="60"/>
                  </a:lnTo>
                  <a:lnTo>
                    <a:pt x="635" y="54"/>
                  </a:lnTo>
                  <a:lnTo>
                    <a:pt x="634" y="49"/>
                  </a:lnTo>
                  <a:lnTo>
                    <a:pt x="633" y="42"/>
                  </a:lnTo>
                  <a:lnTo>
                    <a:pt x="631" y="37"/>
                  </a:lnTo>
                  <a:lnTo>
                    <a:pt x="628" y="31"/>
                  </a:lnTo>
                  <a:lnTo>
                    <a:pt x="625" y="27"/>
                  </a:lnTo>
                  <a:lnTo>
                    <a:pt x="622" y="22"/>
                  </a:lnTo>
                  <a:lnTo>
                    <a:pt x="618" y="18"/>
                  </a:lnTo>
                  <a:lnTo>
                    <a:pt x="613" y="14"/>
                  </a:lnTo>
                  <a:lnTo>
                    <a:pt x="609" y="10"/>
                  </a:lnTo>
                  <a:lnTo>
                    <a:pt x="604" y="7"/>
                  </a:lnTo>
                  <a:lnTo>
                    <a:pt x="598" y="5"/>
                  </a:lnTo>
                  <a:lnTo>
                    <a:pt x="593" y="3"/>
                  </a:lnTo>
                  <a:lnTo>
                    <a:pt x="587" y="1"/>
                  </a:lnTo>
                  <a:lnTo>
                    <a:pt x="581" y="0"/>
                  </a:lnTo>
                  <a:lnTo>
                    <a:pt x="575" y="0"/>
                  </a:lnTo>
                  <a:lnTo>
                    <a:pt x="332" y="0"/>
                  </a:lnTo>
                  <a:lnTo>
                    <a:pt x="327" y="0"/>
                  </a:lnTo>
                  <a:lnTo>
                    <a:pt x="321" y="1"/>
                  </a:lnTo>
                  <a:lnTo>
                    <a:pt x="315" y="3"/>
                  </a:lnTo>
                  <a:lnTo>
                    <a:pt x="309" y="5"/>
                  </a:lnTo>
                  <a:lnTo>
                    <a:pt x="304" y="7"/>
                  </a:lnTo>
                  <a:lnTo>
                    <a:pt x="299" y="10"/>
                  </a:lnTo>
                  <a:lnTo>
                    <a:pt x="294" y="14"/>
                  </a:lnTo>
                  <a:lnTo>
                    <a:pt x="290" y="18"/>
                  </a:lnTo>
                  <a:lnTo>
                    <a:pt x="286" y="22"/>
                  </a:lnTo>
                  <a:lnTo>
                    <a:pt x="283" y="27"/>
                  </a:lnTo>
                  <a:lnTo>
                    <a:pt x="280" y="31"/>
                  </a:lnTo>
                  <a:lnTo>
                    <a:pt x="277" y="37"/>
                  </a:lnTo>
                  <a:lnTo>
                    <a:pt x="275" y="42"/>
                  </a:lnTo>
                  <a:lnTo>
                    <a:pt x="273" y="49"/>
                  </a:lnTo>
                  <a:lnTo>
                    <a:pt x="272" y="54"/>
                  </a:lnTo>
                  <a:lnTo>
                    <a:pt x="272" y="60"/>
                  </a:lnTo>
                  <a:lnTo>
                    <a:pt x="272" y="280"/>
                  </a:lnTo>
                  <a:lnTo>
                    <a:pt x="266" y="284"/>
                  </a:lnTo>
                  <a:lnTo>
                    <a:pt x="260" y="290"/>
                  </a:lnTo>
                  <a:lnTo>
                    <a:pt x="255" y="296"/>
                  </a:lnTo>
                  <a:lnTo>
                    <a:pt x="251" y="303"/>
                  </a:lnTo>
                  <a:lnTo>
                    <a:pt x="247" y="309"/>
                  </a:lnTo>
                  <a:lnTo>
                    <a:pt x="245" y="317"/>
                  </a:lnTo>
                  <a:lnTo>
                    <a:pt x="242" y="324"/>
                  </a:lnTo>
                  <a:lnTo>
                    <a:pt x="242" y="333"/>
                  </a:lnTo>
                  <a:lnTo>
                    <a:pt x="242" y="363"/>
                  </a:lnTo>
                  <a:lnTo>
                    <a:pt x="91" y="363"/>
                  </a:lnTo>
                  <a:lnTo>
                    <a:pt x="85" y="364"/>
                  </a:lnTo>
                  <a:lnTo>
                    <a:pt x="78" y="364"/>
                  </a:lnTo>
                  <a:lnTo>
                    <a:pt x="73" y="366"/>
                  </a:lnTo>
                  <a:lnTo>
                    <a:pt x="68" y="368"/>
                  </a:lnTo>
                  <a:lnTo>
                    <a:pt x="62" y="370"/>
                  </a:lnTo>
                  <a:lnTo>
                    <a:pt x="57" y="373"/>
                  </a:lnTo>
                  <a:lnTo>
                    <a:pt x="53" y="377"/>
                  </a:lnTo>
                  <a:lnTo>
                    <a:pt x="48" y="381"/>
                  </a:lnTo>
                  <a:lnTo>
                    <a:pt x="44" y="385"/>
                  </a:lnTo>
                  <a:lnTo>
                    <a:pt x="41" y="389"/>
                  </a:lnTo>
                  <a:lnTo>
                    <a:pt x="38" y="395"/>
                  </a:lnTo>
                  <a:lnTo>
                    <a:pt x="35" y="400"/>
                  </a:lnTo>
                  <a:lnTo>
                    <a:pt x="33" y="406"/>
                  </a:lnTo>
                  <a:lnTo>
                    <a:pt x="31" y="411"/>
                  </a:lnTo>
                  <a:lnTo>
                    <a:pt x="31" y="417"/>
                  </a:lnTo>
                  <a:lnTo>
                    <a:pt x="30" y="424"/>
                  </a:lnTo>
                  <a:lnTo>
                    <a:pt x="30" y="644"/>
                  </a:lnTo>
                  <a:lnTo>
                    <a:pt x="24" y="648"/>
                  </a:lnTo>
                  <a:lnTo>
                    <a:pt x="18" y="653"/>
                  </a:lnTo>
                  <a:lnTo>
                    <a:pt x="13" y="659"/>
                  </a:lnTo>
                  <a:lnTo>
                    <a:pt x="9" y="665"/>
                  </a:lnTo>
                  <a:lnTo>
                    <a:pt x="4" y="672"/>
                  </a:lnTo>
                  <a:lnTo>
                    <a:pt x="2" y="680"/>
                  </a:lnTo>
                  <a:lnTo>
                    <a:pt x="1" y="688"/>
                  </a:lnTo>
                  <a:lnTo>
                    <a:pt x="0" y="696"/>
                  </a:lnTo>
                  <a:lnTo>
                    <a:pt x="0" y="771"/>
                  </a:lnTo>
                  <a:lnTo>
                    <a:pt x="0" y="774"/>
                  </a:lnTo>
                  <a:lnTo>
                    <a:pt x="1" y="778"/>
                  </a:lnTo>
                  <a:lnTo>
                    <a:pt x="2" y="780"/>
                  </a:lnTo>
                  <a:lnTo>
                    <a:pt x="4" y="782"/>
                  </a:lnTo>
                  <a:lnTo>
                    <a:pt x="6" y="784"/>
                  </a:lnTo>
                  <a:lnTo>
                    <a:pt x="10" y="785"/>
                  </a:lnTo>
                  <a:lnTo>
                    <a:pt x="12" y="786"/>
                  </a:lnTo>
                  <a:lnTo>
                    <a:pt x="15" y="786"/>
                  </a:lnTo>
                  <a:lnTo>
                    <a:pt x="409" y="786"/>
                  </a:lnTo>
                  <a:lnTo>
                    <a:pt x="412" y="786"/>
                  </a:lnTo>
                  <a:lnTo>
                    <a:pt x="414" y="785"/>
                  </a:lnTo>
                  <a:lnTo>
                    <a:pt x="417" y="784"/>
                  </a:lnTo>
                  <a:lnTo>
                    <a:pt x="419" y="782"/>
                  </a:lnTo>
                  <a:lnTo>
                    <a:pt x="421" y="780"/>
                  </a:lnTo>
                  <a:lnTo>
                    <a:pt x="423" y="778"/>
                  </a:lnTo>
                  <a:lnTo>
                    <a:pt x="424" y="774"/>
                  </a:lnTo>
                  <a:lnTo>
                    <a:pt x="424" y="771"/>
                  </a:lnTo>
                  <a:lnTo>
                    <a:pt x="424" y="696"/>
                  </a:lnTo>
                  <a:lnTo>
                    <a:pt x="423" y="688"/>
                  </a:lnTo>
                  <a:lnTo>
                    <a:pt x="421" y="680"/>
                  </a:lnTo>
                  <a:lnTo>
                    <a:pt x="419" y="672"/>
                  </a:lnTo>
                  <a:lnTo>
                    <a:pt x="415" y="665"/>
                  </a:lnTo>
                  <a:lnTo>
                    <a:pt x="411" y="659"/>
                  </a:lnTo>
                  <a:lnTo>
                    <a:pt x="405" y="653"/>
                  </a:lnTo>
                  <a:lnTo>
                    <a:pt x="400" y="648"/>
                  </a:lnTo>
                  <a:lnTo>
                    <a:pt x="394" y="644"/>
                  </a:lnTo>
                  <a:lnTo>
                    <a:pt x="394" y="424"/>
                  </a:lnTo>
                  <a:lnTo>
                    <a:pt x="515" y="424"/>
                  </a:lnTo>
                  <a:lnTo>
                    <a:pt x="515" y="644"/>
                  </a:lnTo>
                  <a:lnTo>
                    <a:pt x="508" y="648"/>
                  </a:lnTo>
                  <a:lnTo>
                    <a:pt x="502" y="653"/>
                  </a:lnTo>
                  <a:lnTo>
                    <a:pt x="497" y="659"/>
                  </a:lnTo>
                  <a:lnTo>
                    <a:pt x="492" y="665"/>
                  </a:lnTo>
                  <a:lnTo>
                    <a:pt x="489" y="672"/>
                  </a:lnTo>
                  <a:lnTo>
                    <a:pt x="486" y="680"/>
                  </a:lnTo>
                  <a:lnTo>
                    <a:pt x="485" y="688"/>
                  </a:lnTo>
                  <a:lnTo>
                    <a:pt x="484" y="696"/>
                  </a:lnTo>
                  <a:lnTo>
                    <a:pt x="484" y="771"/>
                  </a:lnTo>
                  <a:lnTo>
                    <a:pt x="485" y="774"/>
                  </a:lnTo>
                  <a:lnTo>
                    <a:pt x="486" y="778"/>
                  </a:lnTo>
                  <a:lnTo>
                    <a:pt x="487" y="780"/>
                  </a:lnTo>
                  <a:lnTo>
                    <a:pt x="489" y="782"/>
                  </a:lnTo>
                  <a:lnTo>
                    <a:pt x="491" y="784"/>
                  </a:lnTo>
                  <a:lnTo>
                    <a:pt x="493" y="785"/>
                  </a:lnTo>
                  <a:lnTo>
                    <a:pt x="497" y="786"/>
                  </a:lnTo>
                  <a:lnTo>
                    <a:pt x="500" y="786"/>
                  </a:lnTo>
                  <a:lnTo>
                    <a:pt x="892" y="786"/>
                  </a:lnTo>
                  <a:lnTo>
                    <a:pt x="896" y="786"/>
                  </a:lnTo>
                  <a:lnTo>
                    <a:pt x="899" y="785"/>
                  </a:lnTo>
                  <a:lnTo>
                    <a:pt x="901" y="784"/>
                  </a:lnTo>
                  <a:lnTo>
                    <a:pt x="903" y="782"/>
                  </a:lnTo>
                  <a:lnTo>
                    <a:pt x="905" y="780"/>
                  </a:lnTo>
                  <a:lnTo>
                    <a:pt x="906" y="778"/>
                  </a:lnTo>
                  <a:lnTo>
                    <a:pt x="907" y="774"/>
                  </a:lnTo>
                  <a:lnTo>
                    <a:pt x="907" y="771"/>
                  </a:lnTo>
                  <a:lnTo>
                    <a:pt x="907" y="696"/>
                  </a:lnTo>
                  <a:lnTo>
                    <a:pt x="907" y="688"/>
                  </a:lnTo>
                  <a:lnTo>
                    <a:pt x="905" y="680"/>
                  </a:lnTo>
                  <a:lnTo>
                    <a:pt x="903" y="672"/>
                  </a:lnTo>
                  <a:lnTo>
                    <a:pt x="900" y="665"/>
                  </a:lnTo>
                  <a:lnTo>
                    <a:pt x="896" y="659"/>
                  </a:lnTo>
                  <a:lnTo>
                    <a:pt x="890" y="653"/>
                  </a:lnTo>
                  <a:lnTo>
                    <a:pt x="884" y="648"/>
                  </a:lnTo>
                  <a:lnTo>
                    <a:pt x="877" y="6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26">
              <a:extLst>
                <a:ext uri="{FF2B5EF4-FFF2-40B4-BE49-F238E27FC236}">
                  <a16:creationId xmlns:a16="http://schemas.microsoft.com/office/drawing/2014/main" id="{3570E97A-2AE3-4615-8845-6CEB525002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363" y="957263"/>
              <a:ext cx="76200" cy="57150"/>
            </a:xfrm>
            <a:custGeom>
              <a:avLst/>
              <a:gdLst>
                <a:gd name="T0" fmla="*/ 212 w 242"/>
                <a:gd name="T1" fmla="*/ 151 h 181"/>
                <a:gd name="T2" fmla="*/ 30 w 242"/>
                <a:gd name="T3" fmla="*/ 151 h 181"/>
                <a:gd name="T4" fmla="*/ 30 w 242"/>
                <a:gd name="T5" fmla="*/ 30 h 181"/>
                <a:gd name="T6" fmla="*/ 212 w 242"/>
                <a:gd name="T7" fmla="*/ 30 h 181"/>
                <a:gd name="T8" fmla="*/ 212 w 242"/>
                <a:gd name="T9" fmla="*/ 151 h 181"/>
                <a:gd name="T10" fmla="*/ 227 w 242"/>
                <a:gd name="T11" fmla="*/ 0 h 181"/>
                <a:gd name="T12" fmla="*/ 15 w 242"/>
                <a:gd name="T13" fmla="*/ 0 h 181"/>
                <a:gd name="T14" fmla="*/ 12 w 242"/>
                <a:gd name="T15" fmla="*/ 0 h 181"/>
                <a:gd name="T16" fmla="*/ 10 w 242"/>
                <a:gd name="T17" fmla="*/ 1 h 181"/>
                <a:gd name="T18" fmla="*/ 6 w 242"/>
                <a:gd name="T19" fmla="*/ 2 h 181"/>
                <a:gd name="T20" fmla="*/ 4 w 242"/>
                <a:gd name="T21" fmla="*/ 4 h 181"/>
                <a:gd name="T22" fmla="*/ 3 w 242"/>
                <a:gd name="T23" fmla="*/ 6 h 181"/>
                <a:gd name="T24" fmla="*/ 1 w 242"/>
                <a:gd name="T25" fmla="*/ 8 h 181"/>
                <a:gd name="T26" fmla="*/ 0 w 242"/>
                <a:gd name="T27" fmla="*/ 12 h 181"/>
                <a:gd name="T28" fmla="*/ 0 w 242"/>
                <a:gd name="T29" fmla="*/ 15 h 181"/>
                <a:gd name="T30" fmla="*/ 0 w 242"/>
                <a:gd name="T31" fmla="*/ 166 h 181"/>
                <a:gd name="T32" fmla="*/ 0 w 242"/>
                <a:gd name="T33" fmla="*/ 169 h 181"/>
                <a:gd name="T34" fmla="*/ 1 w 242"/>
                <a:gd name="T35" fmla="*/ 171 h 181"/>
                <a:gd name="T36" fmla="*/ 3 w 242"/>
                <a:gd name="T37" fmla="*/ 175 h 181"/>
                <a:gd name="T38" fmla="*/ 4 w 242"/>
                <a:gd name="T39" fmla="*/ 177 h 181"/>
                <a:gd name="T40" fmla="*/ 6 w 242"/>
                <a:gd name="T41" fmla="*/ 179 h 181"/>
                <a:gd name="T42" fmla="*/ 10 w 242"/>
                <a:gd name="T43" fmla="*/ 180 h 181"/>
                <a:gd name="T44" fmla="*/ 12 w 242"/>
                <a:gd name="T45" fmla="*/ 181 h 181"/>
                <a:gd name="T46" fmla="*/ 15 w 242"/>
                <a:gd name="T47" fmla="*/ 181 h 181"/>
                <a:gd name="T48" fmla="*/ 227 w 242"/>
                <a:gd name="T49" fmla="*/ 181 h 181"/>
                <a:gd name="T50" fmla="*/ 230 w 242"/>
                <a:gd name="T51" fmla="*/ 181 h 181"/>
                <a:gd name="T52" fmla="*/ 233 w 242"/>
                <a:gd name="T53" fmla="*/ 180 h 181"/>
                <a:gd name="T54" fmla="*/ 236 w 242"/>
                <a:gd name="T55" fmla="*/ 178 h 181"/>
                <a:gd name="T56" fmla="*/ 238 w 242"/>
                <a:gd name="T57" fmla="*/ 177 h 181"/>
                <a:gd name="T58" fmla="*/ 239 w 242"/>
                <a:gd name="T59" fmla="*/ 175 h 181"/>
                <a:gd name="T60" fmla="*/ 241 w 242"/>
                <a:gd name="T61" fmla="*/ 171 h 181"/>
                <a:gd name="T62" fmla="*/ 242 w 242"/>
                <a:gd name="T63" fmla="*/ 169 h 181"/>
                <a:gd name="T64" fmla="*/ 242 w 242"/>
                <a:gd name="T65" fmla="*/ 166 h 181"/>
                <a:gd name="T66" fmla="*/ 242 w 242"/>
                <a:gd name="T67" fmla="*/ 15 h 181"/>
                <a:gd name="T68" fmla="*/ 242 w 242"/>
                <a:gd name="T69" fmla="*/ 12 h 181"/>
                <a:gd name="T70" fmla="*/ 241 w 242"/>
                <a:gd name="T71" fmla="*/ 8 h 181"/>
                <a:gd name="T72" fmla="*/ 239 w 242"/>
                <a:gd name="T73" fmla="*/ 6 h 181"/>
                <a:gd name="T74" fmla="*/ 238 w 242"/>
                <a:gd name="T75" fmla="*/ 4 h 181"/>
                <a:gd name="T76" fmla="*/ 236 w 242"/>
                <a:gd name="T77" fmla="*/ 2 h 181"/>
                <a:gd name="T78" fmla="*/ 233 w 242"/>
                <a:gd name="T79" fmla="*/ 1 h 181"/>
                <a:gd name="T80" fmla="*/ 230 w 242"/>
                <a:gd name="T81" fmla="*/ 0 h 181"/>
                <a:gd name="T82" fmla="*/ 227 w 242"/>
                <a:gd name="T8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2" h="181">
                  <a:moveTo>
                    <a:pt x="212" y="151"/>
                  </a:moveTo>
                  <a:lnTo>
                    <a:pt x="30" y="151"/>
                  </a:lnTo>
                  <a:lnTo>
                    <a:pt x="30" y="30"/>
                  </a:lnTo>
                  <a:lnTo>
                    <a:pt x="212" y="30"/>
                  </a:lnTo>
                  <a:lnTo>
                    <a:pt x="212" y="151"/>
                  </a:lnTo>
                  <a:close/>
                  <a:moveTo>
                    <a:pt x="227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66"/>
                  </a:lnTo>
                  <a:lnTo>
                    <a:pt x="0" y="169"/>
                  </a:lnTo>
                  <a:lnTo>
                    <a:pt x="1" y="171"/>
                  </a:lnTo>
                  <a:lnTo>
                    <a:pt x="3" y="175"/>
                  </a:lnTo>
                  <a:lnTo>
                    <a:pt x="4" y="177"/>
                  </a:lnTo>
                  <a:lnTo>
                    <a:pt x="6" y="179"/>
                  </a:lnTo>
                  <a:lnTo>
                    <a:pt x="10" y="180"/>
                  </a:lnTo>
                  <a:lnTo>
                    <a:pt x="12" y="181"/>
                  </a:lnTo>
                  <a:lnTo>
                    <a:pt x="15" y="181"/>
                  </a:lnTo>
                  <a:lnTo>
                    <a:pt x="227" y="181"/>
                  </a:lnTo>
                  <a:lnTo>
                    <a:pt x="230" y="181"/>
                  </a:lnTo>
                  <a:lnTo>
                    <a:pt x="233" y="180"/>
                  </a:lnTo>
                  <a:lnTo>
                    <a:pt x="236" y="178"/>
                  </a:lnTo>
                  <a:lnTo>
                    <a:pt x="238" y="177"/>
                  </a:lnTo>
                  <a:lnTo>
                    <a:pt x="239" y="175"/>
                  </a:lnTo>
                  <a:lnTo>
                    <a:pt x="241" y="171"/>
                  </a:lnTo>
                  <a:lnTo>
                    <a:pt x="242" y="169"/>
                  </a:lnTo>
                  <a:lnTo>
                    <a:pt x="242" y="166"/>
                  </a:lnTo>
                  <a:lnTo>
                    <a:pt x="242" y="15"/>
                  </a:lnTo>
                  <a:lnTo>
                    <a:pt x="242" y="12"/>
                  </a:lnTo>
                  <a:lnTo>
                    <a:pt x="241" y="8"/>
                  </a:lnTo>
                  <a:lnTo>
                    <a:pt x="239" y="6"/>
                  </a:lnTo>
                  <a:lnTo>
                    <a:pt x="238" y="4"/>
                  </a:lnTo>
                  <a:lnTo>
                    <a:pt x="236" y="2"/>
                  </a:lnTo>
                  <a:lnTo>
                    <a:pt x="233" y="1"/>
                  </a:lnTo>
                  <a:lnTo>
                    <a:pt x="230" y="0"/>
                  </a:lnTo>
                  <a:lnTo>
                    <a:pt x="2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2" name="Marcador de texto 2">
            <a:extLst>
              <a:ext uri="{FF2B5EF4-FFF2-40B4-BE49-F238E27FC236}">
                <a16:creationId xmlns:a16="http://schemas.microsoft.com/office/drawing/2014/main" id="{2109317F-CC7E-4E31-8425-13E25B4298F0}"/>
              </a:ext>
            </a:extLst>
          </p:cNvPr>
          <p:cNvSpPr txBox="1">
            <a:spLocks/>
          </p:cNvSpPr>
          <p:nvPr/>
        </p:nvSpPr>
        <p:spPr>
          <a:xfrm>
            <a:off x="-672752" y="498347"/>
            <a:ext cx="9721080" cy="5765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0" tIns="0" rIns="0" bIns="0" rtlCol="0" anchor="t" anchorCtr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4000" kern="1200" smtClean="0">
                <a:solidFill>
                  <a:prstClr val="white"/>
                </a:solidFill>
                <a:latin typeface="Segoe UI Semibold"/>
                <a:ea typeface="+mj-ea"/>
                <a:cs typeface="+mj-cs"/>
              </a:defRPr>
            </a:lvl1pPr>
            <a:lvl2pPr marL="1714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s-E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th-TH" sz="2400" b="1" dirty="0">
                <a:solidFill>
                  <a:schemeClr val="bg1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วัฒนธรรมองค์กร</a:t>
            </a:r>
            <a:r>
              <a:rPr lang="en-US" sz="2400" b="1" dirty="0">
                <a:solidFill>
                  <a:schemeClr val="bg1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(Organizational Culture)</a:t>
            </a:r>
            <a:endParaRPr lang="en-US" sz="2400" dirty="0">
              <a:solidFill>
                <a:schemeClr val="bg1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0D0BCA4-5978-4083-9F5A-58575481CB05}"/>
              </a:ext>
            </a:extLst>
          </p:cNvPr>
          <p:cNvSpPr/>
          <p:nvPr/>
        </p:nvSpPr>
        <p:spPr>
          <a:xfrm>
            <a:off x="-11211" y="1146324"/>
            <a:ext cx="1222789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spc="10" dirty="0">
                <a:solidFill>
                  <a:srgbClr val="1F497D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 </a:t>
            </a:r>
            <a:r>
              <a:rPr lang="en-US" sz="2800" b="1" dirty="0">
                <a:solidFill>
                  <a:srgbClr val="C00000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"</a:t>
            </a:r>
            <a:r>
              <a:rPr lang="th-TH" sz="2800" b="1" dirty="0">
                <a:solidFill>
                  <a:srgbClr val="C00000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ปฏิบัติงานอย่างมุ่งมั่น มุ่งเน้นผลสัมฤทธิ์ มีจิตสาธารณะ"</a:t>
            </a:r>
            <a:endParaRPr lang="th-TH" sz="2800" b="1" dirty="0">
              <a:solidFill>
                <a:srgbClr val="C00000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9F94AEE-9D34-4C40-BA49-40E2A97524A9}"/>
              </a:ext>
            </a:extLst>
          </p:cNvPr>
          <p:cNvSpPr/>
          <p:nvPr/>
        </p:nvSpPr>
        <p:spPr>
          <a:xfrm>
            <a:off x="35892" y="2164646"/>
            <a:ext cx="12192000" cy="552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4EB7B28-2B99-4431-8C66-4930647AAC2B}"/>
              </a:ext>
            </a:extLst>
          </p:cNvPr>
          <p:cNvGrpSpPr/>
          <p:nvPr/>
        </p:nvGrpSpPr>
        <p:grpSpPr>
          <a:xfrm>
            <a:off x="307355" y="2069396"/>
            <a:ext cx="790575" cy="742950"/>
            <a:chOff x="11182350" y="171450"/>
            <a:chExt cx="790575" cy="742950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B5E7173-E705-44EE-A29B-CCAB9819FDF2}"/>
                </a:ext>
              </a:extLst>
            </p:cNvPr>
            <p:cNvSpPr/>
            <p:nvPr/>
          </p:nvSpPr>
          <p:spPr>
            <a:xfrm>
              <a:off x="11182350" y="171450"/>
              <a:ext cx="742950" cy="7429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ight Triangle 71">
              <a:extLst>
                <a:ext uri="{FF2B5EF4-FFF2-40B4-BE49-F238E27FC236}">
                  <a16:creationId xmlns:a16="http://schemas.microsoft.com/office/drawing/2014/main" id="{4AA8FBB1-B71A-45D6-954C-E2EE74D293E5}"/>
                </a:ext>
              </a:extLst>
            </p:cNvPr>
            <p:cNvSpPr/>
            <p:nvPr/>
          </p:nvSpPr>
          <p:spPr>
            <a:xfrm>
              <a:off x="11925300" y="171450"/>
              <a:ext cx="47625" cy="952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8935A2E4-8571-49DF-982A-1BAF9E58FE8E}"/>
                </a:ext>
              </a:extLst>
            </p:cNvPr>
            <p:cNvSpPr/>
            <p:nvPr/>
          </p:nvSpPr>
          <p:spPr>
            <a:xfrm flipV="1">
              <a:off x="11925300" y="819150"/>
              <a:ext cx="47625" cy="952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2716A78-B06A-403A-B23D-BA9F203E92AF}"/>
              </a:ext>
            </a:extLst>
          </p:cNvPr>
          <p:cNvGrpSpPr/>
          <p:nvPr/>
        </p:nvGrpSpPr>
        <p:grpSpPr>
          <a:xfrm>
            <a:off x="487607" y="2275002"/>
            <a:ext cx="382447" cy="331736"/>
            <a:chOff x="304800" y="822325"/>
            <a:chExt cx="287338" cy="249238"/>
          </a:xfrm>
          <a:solidFill>
            <a:schemeClr val="bg1"/>
          </a:solidFill>
        </p:grpSpPr>
        <p:sp>
          <p:nvSpPr>
            <p:cNvPr id="77" name="Freeform 23">
              <a:extLst>
                <a:ext uri="{FF2B5EF4-FFF2-40B4-BE49-F238E27FC236}">
                  <a16:creationId xmlns:a16="http://schemas.microsoft.com/office/drawing/2014/main" id="{61B72927-AB4A-43AB-A27E-572143BE76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375" y="957263"/>
              <a:ext cx="76200" cy="57150"/>
            </a:xfrm>
            <a:custGeom>
              <a:avLst/>
              <a:gdLst>
                <a:gd name="T0" fmla="*/ 211 w 241"/>
                <a:gd name="T1" fmla="*/ 151 h 181"/>
                <a:gd name="T2" fmla="*/ 30 w 241"/>
                <a:gd name="T3" fmla="*/ 151 h 181"/>
                <a:gd name="T4" fmla="*/ 30 w 241"/>
                <a:gd name="T5" fmla="*/ 30 h 181"/>
                <a:gd name="T6" fmla="*/ 211 w 241"/>
                <a:gd name="T7" fmla="*/ 30 h 181"/>
                <a:gd name="T8" fmla="*/ 211 w 241"/>
                <a:gd name="T9" fmla="*/ 151 h 181"/>
                <a:gd name="T10" fmla="*/ 226 w 241"/>
                <a:gd name="T11" fmla="*/ 0 h 181"/>
                <a:gd name="T12" fmla="*/ 15 w 241"/>
                <a:gd name="T13" fmla="*/ 0 h 181"/>
                <a:gd name="T14" fmla="*/ 12 w 241"/>
                <a:gd name="T15" fmla="*/ 0 h 181"/>
                <a:gd name="T16" fmla="*/ 9 w 241"/>
                <a:gd name="T17" fmla="*/ 1 h 181"/>
                <a:gd name="T18" fmla="*/ 7 w 241"/>
                <a:gd name="T19" fmla="*/ 2 h 181"/>
                <a:gd name="T20" fmla="*/ 4 w 241"/>
                <a:gd name="T21" fmla="*/ 4 h 181"/>
                <a:gd name="T22" fmla="*/ 2 w 241"/>
                <a:gd name="T23" fmla="*/ 6 h 181"/>
                <a:gd name="T24" fmla="*/ 1 w 241"/>
                <a:gd name="T25" fmla="*/ 8 h 181"/>
                <a:gd name="T26" fmla="*/ 0 w 241"/>
                <a:gd name="T27" fmla="*/ 12 h 181"/>
                <a:gd name="T28" fmla="*/ 0 w 241"/>
                <a:gd name="T29" fmla="*/ 15 h 181"/>
                <a:gd name="T30" fmla="*/ 0 w 241"/>
                <a:gd name="T31" fmla="*/ 166 h 181"/>
                <a:gd name="T32" fmla="*/ 0 w 241"/>
                <a:gd name="T33" fmla="*/ 169 h 181"/>
                <a:gd name="T34" fmla="*/ 1 w 241"/>
                <a:gd name="T35" fmla="*/ 171 h 181"/>
                <a:gd name="T36" fmla="*/ 2 w 241"/>
                <a:gd name="T37" fmla="*/ 175 h 181"/>
                <a:gd name="T38" fmla="*/ 4 w 241"/>
                <a:gd name="T39" fmla="*/ 177 h 181"/>
                <a:gd name="T40" fmla="*/ 7 w 241"/>
                <a:gd name="T41" fmla="*/ 179 h 181"/>
                <a:gd name="T42" fmla="*/ 9 w 241"/>
                <a:gd name="T43" fmla="*/ 180 h 181"/>
                <a:gd name="T44" fmla="*/ 12 w 241"/>
                <a:gd name="T45" fmla="*/ 181 h 181"/>
                <a:gd name="T46" fmla="*/ 15 w 241"/>
                <a:gd name="T47" fmla="*/ 181 h 181"/>
                <a:gd name="T48" fmla="*/ 226 w 241"/>
                <a:gd name="T49" fmla="*/ 181 h 181"/>
                <a:gd name="T50" fmla="*/ 230 w 241"/>
                <a:gd name="T51" fmla="*/ 181 h 181"/>
                <a:gd name="T52" fmla="*/ 233 w 241"/>
                <a:gd name="T53" fmla="*/ 180 h 181"/>
                <a:gd name="T54" fmla="*/ 235 w 241"/>
                <a:gd name="T55" fmla="*/ 178 h 181"/>
                <a:gd name="T56" fmla="*/ 237 w 241"/>
                <a:gd name="T57" fmla="*/ 177 h 181"/>
                <a:gd name="T58" fmla="*/ 239 w 241"/>
                <a:gd name="T59" fmla="*/ 175 h 181"/>
                <a:gd name="T60" fmla="*/ 240 w 241"/>
                <a:gd name="T61" fmla="*/ 171 h 181"/>
                <a:gd name="T62" fmla="*/ 241 w 241"/>
                <a:gd name="T63" fmla="*/ 169 h 181"/>
                <a:gd name="T64" fmla="*/ 241 w 241"/>
                <a:gd name="T65" fmla="*/ 166 h 181"/>
                <a:gd name="T66" fmla="*/ 241 w 241"/>
                <a:gd name="T67" fmla="*/ 15 h 181"/>
                <a:gd name="T68" fmla="*/ 241 w 241"/>
                <a:gd name="T69" fmla="*/ 12 h 181"/>
                <a:gd name="T70" fmla="*/ 240 w 241"/>
                <a:gd name="T71" fmla="*/ 8 h 181"/>
                <a:gd name="T72" fmla="*/ 239 w 241"/>
                <a:gd name="T73" fmla="*/ 6 h 181"/>
                <a:gd name="T74" fmla="*/ 237 w 241"/>
                <a:gd name="T75" fmla="*/ 4 h 181"/>
                <a:gd name="T76" fmla="*/ 235 w 241"/>
                <a:gd name="T77" fmla="*/ 2 h 181"/>
                <a:gd name="T78" fmla="*/ 233 w 241"/>
                <a:gd name="T79" fmla="*/ 1 h 181"/>
                <a:gd name="T80" fmla="*/ 230 w 241"/>
                <a:gd name="T81" fmla="*/ 0 h 181"/>
                <a:gd name="T82" fmla="*/ 226 w 241"/>
                <a:gd name="T8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1" h="181">
                  <a:moveTo>
                    <a:pt x="211" y="151"/>
                  </a:moveTo>
                  <a:lnTo>
                    <a:pt x="30" y="151"/>
                  </a:lnTo>
                  <a:lnTo>
                    <a:pt x="30" y="30"/>
                  </a:lnTo>
                  <a:lnTo>
                    <a:pt x="211" y="30"/>
                  </a:lnTo>
                  <a:lnTo>
                    <a:pt x="211" y="151"/>
                  </a:lnTo>
                  <a:close/>
                  <a:moveTo>
                    <a:pt x="226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66"/>
                  </a:lnTo>
                  <a:lnTo>
                    <a:pt x="0" y="169"/>
                  </a:lnTo>
                  <a:lnTo>
                    <a:pt x="1" y="171"/>
                  </a:lnTo>
                  <a:lnTo>
                    <a:pt x="2" y="175"/>
                  </a:lnTo>
                  <a:lnTo>
                    <a:pt x="4" y="177"/>
                  </a:lnTo>
                  <a:lnTo>
                    <a:pt x="7" y="179"/>
                  </a:lnTo>
                  <a:lnTo>
                    <a:pt x="9" y="180"/>
                  </a:lnTo>
                  <a:lnTo>
                    <a:pt x="12" y="181"/>
                  </a:lnTo>
                  <a:lnTo>
                    <a:pt x="15" y="181"/>
                  </a:lnTo>
                  <a:lnTo>
                    <a:pt x="226" y="181"/>
                  </a:lnTo>
                  <a:lnTo>
                    <a:pt x="230" y="181"/>
                  </a:lnTo>
                  <a:lnTo>
                    <a:pt x="233" y="180"/>
                  </a:lnTo>
                  <a:lnTo>
                    <a:pt x="235" y="178"/>
                  </a:lnTo>
                  <a:lnTo>
                    <a:pt x="237" y="177"/>
                  </a:lnTo>
                  <a:lnTo>
                    <a:pt x="239" y="175"/>
                  </a:lnTo>
                  <a:lnTo>
                    <a:pt x="240" y="171"/>
                  </a:lnTo>
                  <a:lnTo>
                    <a:pt x="241" y="169"/>
                  </a:lnTo>
                  <a:lnTo>
                    <a:pt x="241" y="166"/>
                  </a:lnTo>
                  <a:lnTo>
                    <a:pt x="241" y="15"/>
                  </a:lnTo>
                  <a:lnTo>
                    <a:pt x="241" y="12"/>
                  </a:lnTo>
                  <a:lnTo>
                    <a:pt x="240" y="8"/>
                  </a:lnTo>
                  <a:lnTo>
                    <a:pt x="239" y="6"/>
                  </a:lnTo>
                  <a:lnTo>
                    <a:pt x="237" y="4"/>
                  </a:lnTo>
                  <a:lnTo>
                    <a:pt x="235" y="2"/>
                  </a:lnTo>
                  <a:lnTo>
                    <a:pt x="233" y="1"/>
                  </a:lnTo>
                  <a:lnTo>
                    <a:pt x="230" y="0"/>
                  </a:lnTo>
                  <a:lnTo>
                    <a:pt x="2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4">
              <a:extLst>
                <a:ext uri="{FF2B5EF4-FFF2-40B4-BE49-F238E27FC236}">
                  <a16:creationId xmlns:a16="http://schemas.microsoft.com/office/drawing/2014/main" id="{5C2513F3-2420-4DA5-AF5B-3B0FDFD764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575" y="841375"/>
              <a:ext cx="77788" cy="57150"/>
            </a:xfrm>
            <a:custGeom>
              <a:avLst/>
              <a:gdLst>
                <a:gd name="T0" fmla="*/ 213 w 243"/>
                <a:gd name="T1" fmla="*/ 152 h 182"/>
                <a:gd name="T2" fmla="*/ 32 w 243"/>
                <a:gd name="T3" fmla="*/ 152 h 182"/>
                <a:gd name="T4" fmla="*/ 32 w 243"/>
                <a:gd name="T5" fmla="*/ 30 h 182"/>
                <a:gd name="T6" fmla="*/ 213 w 243"/>
                <a:gd name="T7" fmla="*/ 30 h 182"/>
                <a:gd name="T8" fmla="*/ 213 w 243"/>
                <a:gd name="T9" fmla="*/ 152 h 182"/>
                <a:gd name="T10" fmla="*/ 228 w 243"/>
                <a:gd name="T11" fmla="*/ 0 h 182"/>
                <a:gd name="T12" fmla="*/ 15 w 243"/>
                <a:gd name="T13" fmla="*/ 0 h 182"/>
                <a:gd name="T14" fmla="*/ 13 w 243"/>
                <a:gd name="T15" fmla="*/ 0 h 182"/>
                <a:gd name="T16" fmla="*/ 10 w 243"/>
                <a:gd name="T17" fmla="*/ 1 h 182"/>
                <a:gd name="T18" fmla="*/ 8 w 243"/>
                <a:gd name="T19" fmla="*/ 3 h 182"/>
                <a:gd name="T20" fmla="*/ 6 w 243"/>
                <a:gd name="T21" fmla="*/ 5 h 182"/>
                <a:gd name="T22" fmla="*/ 4 w 243"/>
                <a:gd name="T23" fmla="*/ 7 h 182"/>
                <a:gd name="T24" fmla="*/ 2 w 243"/>
                <a:gd name="T25" fmla="*/ 10 h 182"/>
                <a:gd name="T26" fmla="*/ 2 w 243"/>
                <a:gd name="T27" fmla="*/ 12 h 182"/>
                <a:gd name="T28" fmla="*/ 0 w 243"/>
                <a:gd name="T29" fmla="*/ 15 h 182"/>
                <a:gd name="T30" fmla="*/ 0 w 243"/>
                <a:gd name="T31" fmla="*/ 167 h 182"/>
                <a:gd name="T32" fmla="*/ 2 w 243"/>
                <a:gd name="T33" fmla="*/ 170 h 182"/>
                <a:gd name="T34" fmla="*/ 2 w 243"/>
                <a:gd name="T35" fmla="*/ 173 h 182"/>
                <a:gd name="T36" fmla="*/ 4 w 243"/>
                <a:gd name="T37" fmla="*/ 175 h 182"/>
                <a:gd name="T38" fmla="*/ 6 w 243"/>
                <a:gd name="T39" fmla="*/ 177 h 182"/>
                <a:gd name="T40" fmla="*/ 8 w 243"/>
                <a:gd name="T41" fmla="*/ 179 h 182"/>
                <a:gd name="T42" fmla="*/ 10 w 243"/>
                <a:gd name="T43" fmla="*/ 180 h 182"/>
                <a:gd name="T44" fmla="*/ 13 w 243"/>
                <a:gd name="T45" fmla="*/ 182 h 182"/>
                <a:gd name="T46" fmla="*/ 15 w 243"/>
                <a:gd name="T47" fmla="*/ 182 h 182"/>
                <a:gd name="T48" fmla="*/ 228 w 243"/>
                <a:gd name="T49" fmla="*/ 182 h 182"/>
                <a:gd name="T50" fmla="*/ 231 w 243"/>
                <a:gd name="T51" fmla="*/ 182 h 182"/>
                <a:gd name="T52" fmla="*/ 233 w 243"/>
                <a:gd name="T53" fmla="*/ 180 h 182"/>
                <a:gd name="T54" fmla="*/ 236 w 243"/>
                <a:gd name="T55" fmla="*/ 179 h 182"/>
                <a:gd name="T56" fmla="*/ 239 w 243"/>
                <a:gd name="T57" fmla="*/ 177 h 182"/>
                <a:gd name="T58" fmla="*/ 241 w 243"/>
                <a:gd name="T59" fmla="*/ 175 h 182"/>
                <a:gd name="T60" fmla="*/ 242 w 243"/>
                <a:gd name="T61" fmla="*/ 173 h 182"/>
                <a:gd name="T62" fmla="*/ 243 w 243"/>
                <a:gd name="T63" fmla="*/ 170 h 182"/>
                <a:gd name="T64" fmla="*/ 243 w 243"/>
                <a:gd name="T65" fmla="*/ 167 h 182"/>
                <a:gd name="T66" fmla="*/ 243 w 243"/>
                <a:gd name="T67" fmla="*/ 15 h 182"/>
                <a:gd name="T68" fmla="*/ 243 w 243"/>
                <a:gd name="T69" fmla="*/ 12 h 182"/>
                <a:gd name="T70" fmla="*/ 242 w 243"/>
                <a:gd name="T71" fmla="*/ 10 h 182"/>
                <a:gd name="T72" fmla="*/ 241 w 243"/>
                <a:gd name="T73" fmla="*/ 7 h 182"/>
                <a:gd name="T74" fmla="*/ 239 w 243"/>
                <a:gd name="T75" fmla="*/ 5 h 182"/>
                <a:gd name="T76" fmla="*/ 236 w 243"/>
                <a:gd name="T77" fmla="*/ 4 h 182"/>
                <a:gd name="T78" fmla="*/ 233 w 243"/>
                <a:gd name="T79" fmla="*/ 1 h 182"/>
                <a:gd name="T80" fmla="*/ 231 w 243"/>
                <a:gd name="T81" fmla="*/ 0 h 182"/>
                <a:gd name="T82" fmla="*/ 228 w 243"/>
                <a:gd name="T8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3" h="182">
                  <a:moveTo>
                    <a:pt x="213" y="152"/>
                  </a:moveTo>
                  <a:lnTo>
                    <a:pt x="32" y="152"/>
                  </a:lnTo>
                  <a:lnTo>
                    <a:pt x="32" y="30"/>
                  </a:lnTo>
                  <a:lnTo>
                    <a:pt x="213" y="30"/>
                  </a:lnTo>
                  <a:lnTo>
                    <a:pt x="213" y="152"/>
                  </a:lnTo>
                  <a:close/>
                  <a:moveTo>
                    <a:pt x="228" y="0"/>
                  </a:move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3"/>
                  </a:lnTo>
                  <a:lnTo>
                    <a:pt x="6" y="5"/>
                  </a:lnTo>
                  <a:lnTo>
                    <a:pt x="4" y="7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167"/>
                  </a:lnTo>
                  <a:lnTo>
                    <a:pt x="2" y="170"/>
                  </a:lnTo>
                  <a:lnTo>
                    <a:pt x="2" y="173"/>
                  </a:lnTo>
                  <a:lnTo>
                    <a:pt x="4" y="175"/>
                  </a:lnTo>
                  <a:lnTo>
                    <a:pt x="6" y="177"/>
                  </a:lnTo>
                  <a:lnTo>
                    <a:pt x="8" y="179"/>
                  </a:lnTo>
                  <a:lnTo>
                    <a:pt x="10" y="180"/>
                  </a:lnTo>
                  <a:lnTo>
                    <a:pt x="13" y="182"/>
                  </a:lnTo>
                  <a:lnTo>
                    <a:pt x="15" y="182"/>
                  </a:lnTo>
                  <a:lnTo>
                    <a:pt x="228" y="182"/>
                  </a:lnTo>
                  <a:lnTo>
                    <a:pt x="231" y="182"/>
                  </a:lnTo>
                  <a:lnTo>
                    <a:pt x="233" y="180"/>
                  </a:lnTo>
                  <a:lnTo>
                    <a:pt x="236" y="179"/>
                  </a:lnTo>
                  <a:lnTo>
                    <a:pt x="239" y="177"/>
                  </a:lnTo>
                  <a:lnTo>
                    <a:pt x="241" y="175"/>
                  </a:lnTo>
                  <a:lnTo>
                    <a:pt x="242" y="173"/>
                  </a:lnTo>
                  <a:lnTo>
                    <a:pt x="243" y="170"/>
                  </a:lnTo>
                  <a:lnTo>
                    <a:pt x="243" y="167"/>
                  </a:lnTo>
                  <a:lnTo>
                    <a:pt x="243" y="15"/>
                  </a:lnTo>
                  <a:lnTo>
                    <a:pt x="243" y="12"/>
                  </a:lnTo>
                  <a:lnTo>
                    <a:pt x="242" y="10"/>
                  </a:lnTo>
                  <a:lnTo>
                    <a:pt x="241" y="7"/>
                  </a:lnTo>
                  <a:lnTo>
                    <a:pt x="239" y="5"/>
                  </a:lnTo>
                  <a:lnTo>
                    <a:pt x="236" y="4"/>
                  </a:lnTo>
                  <a:lnTo>
                    <a:pt x="233" y="1"/>
                  </a:lnTo>
                  <a:lnTo>
                    <a:pt x="231" y="0"/>
                  </a:lnTo>
                  <a:lnTo>
                    <a:pt x="2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5">
              <a:extLst>
                <a:ext uri="{FF2B5EF4-FFF2-40B4-BE49-F238E27FC236}">
                  <a16:creationId xmlns:a16="http://schemas.microsoft.com/office/drawing/2014/main" id="{59F0ED10-BA49-4114-BFCB-0407036A56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800" y="822325"/>
              <a:ext cx="287338" cy="249238"/>
            </a:xfrm>
            <a:custGeom>
              <a:avLst/>
              <a:gdLst>
                <a:gd name="T0" fmla="*/ 517 w 907"/>
                <a:gd name="T1" fmla="*/ 684 h 786"/>
                <a:gd name="T2" fmla="*/ 538 w 907"/>
                <a:gd name="T3" fmla="*/ 666 h 786"/>
                <a:gd name="T4" fmla="*/ 864 w 907"/>
                <a:gd name="T5" fmla="*/ 670 h 786"/>
                <a:gd name="T6" fmla="*/ 877 w 907"/>
                <a:gd name="T7" fmla="*/ 696 h 786"/>
                <a:gd name="T8" fmla="*/ 550 w 907"/>
                <a:gd name="T9" fmla="*/ 407 h 786"/>
                <a:gd name="T10" fmla="*/ 575 w 907"/>
                <a:gd name="T11" fmla="*/ 393 h 786"/>
                <a:gd name="T12" fmla="*/ 839 w 907"/>
                <a:gd name="T13" fmla="*/ 402 h 786"/>
                <a:gd name="T14" fmla="*/ 847 w 907"/>
                <a:gd name="T15" fmla="*/ 635 h 786"/>
                <a:gd name="T16" fmla="*/ 375 w 907"/>
                <a:gd name="T17" fmla="*/ 381 h 786"/>
                <a:gd name="T18" fmla="*/ 341 w 907"/>
                <a:gd name="T19" fmla="*/ 364 h 786"/>
                <a:gd name="T20" fmla="*/ 275 w 907"/>
                <a:gd name="T21" fmla="*/ 321 h 786"/>
                <a:gd name="T22" fmla="*/ 296 w 907"/>
                <a:gd name="T23" fmla="*/ 303 h 786"/>
                <a:gd name="T24" fmla="*/ 622 w 907"/>
                <a:gd name="T25" fmla="*/ 308 h 786"/>
                <a:gd name="T26" fmla="*/ 636 w 907"/>
                <a:gd name="T27" fmla="*/ 333 h 786"/>
                <a:gd name="T28" fmla="*/ 551 w 907"/>
                <a:gd name="T29" fmla="*/ 368 h 786"/>
                <a:gd name="T30" fmla="*/ 523 w 907"/>
                <a:gd name="T31" fmla="*/ 393 h 786"/>
                <a:gd name="T32" fmla="*/ 63 w 907"/>
                <a:gd name="T33" fmla="*/ 412 h 786"/>
                <a:gd name="T34" fmla="*/ 85 w 907"/>
                <a:gd name="T35" fmla="*/ 394 h 786"/>
                <a:gd name="T36" fmla="*/ 350 w 907"/>
                <a:gd name="T37" fmla="*/ 398 h 786"/>
                <a:gd name="T38" fmla="*/ 364 w 907"/>
                <a:gd name="T39" fmla="*/ 424 h 786"/>
                <a:gd name="T40" fmla="*/ 30 w 907"/>
                <a:gd name="T41" fmla="*/ 696 h 786"/>
                <a:gd name="T42" fmla="*/ 44 w 907"/>
                <a:gd name="T43" fmla="*/ 670 h 786"/>
                <a:gd name="T44" fmla="*/ 369 w 907"/>
                <a:gd name="T45" fmla="*/ 666 h 786"/>
                <a:gd name="T46" fmla="*/ 391 w 907"/>
                <a:gd name="T47" fmla="*/ 684 h 786"/>
                <a:gd name="T48" fmla="*/ 304 w 907"/>
                <a:gd name="T49" fmla="*/ 54 h 786"/>
                <a:gd name="T50" fmla="*/ 321 w 907"/>
                <a:gd name="T51" fmla="*/ 33 h 786"/>
                <a:gd name="T52" fmla="*/ 587 w 907"/>
                <a:gd name="T53" fmla="*/ 33 h 786"/>
                <a:gd name="T54" fmla="*/ 605 w 907"/>
                <a:gd name="T55" fmla="*/ 54 h 786"/>
                <a:gd name="T56" fmla="*/ 877 w 907"/>
                <a:gd name="T57" fmla="*/ 644 h 786"/>
                <a:gd name="T58" fmla="*/ 873 w 907"/>
                <a:gd name="T59" fmla="*/ 400 h 786"/>
                <a:gd name="T60" fmla="*/ 856 w 907"/>
                <a:gd name="T61" fmla="*/ 377 h 786"/>
                <a:gd name="T62" fmla="*/ 829 w 907"/>
                <a:gd name="T63" fmla="*/ 364 h 786"/>
                <a:gd name="T64" fmla="*/ 665 w 907"/>
                <a:gd name="T65" fmla="*/ 324 h 786"/>
                <a:gd name="T66" fmla="*/ 648 w 907"/>
                <a:gd name="T67" fmla="*/ 290 h 786"/>
                <a:gd name="T68" fmla="*/ 634 w 907"/>
                <a:gd name="T69" fmla="*/ 49 h 786"/>
                <a:gd name="T70" fmla="*/ 622 w 907"/>
                <a:gd name="T71" fmla="*/ 22 h 786"/>
                <a:gd name="T72" fmla="*/ 598 w 907"/>
                <a:gd name="T73" fmla="*/ 5 h 786"/>
                <a:gd name="T74" fmla="*/ 332 w 907"/>
                <a:gd name="T75" fmla="*/ 0 h 786"/>
                <a:gd name="T76" fmla="*/ 304 w 907"/>
                <a:gd name="T77" fmla="*/ 7 h 786"/>
                <a:gd name="T78" fmla="*/ 283 w 907"/>
                <a:gd name="T79" fmla="*/ 27 h 786"/>
                <a:gd name="T80" fmla="*/ 272 w 907"/>
                <a:gd name="T81" fmla="*/ 54 h 786"/>
                <a:gd name="T82" fmla="*/ 255 w 907"/>
                <a:gd name="T83" fmla="*/ 296 h 786"/>
                <a:gd name="T84" fmla="*/ 242 w 907"/>
                <a:gd name="T85" fmla="*/ 333 h 786"/>
                <a:gd name="T86" fmla="*/ 73 w 907"/>
                <a:gd name="T87" fmla="*/ 366 h 786"/>
                <a:gd name="T88" fmla="*/ 48 w 907"/>
                <a:gd name="T89" fmla="*/ 381 h 786"/>
                <a:gd name="T90" fmla="*/ 33 w 907"/>
                <a:gd name="T91" fmla="*/ 406 h 786"/>
                <a:gd name="T92" fmla="*/ 24 w 907"/>
                <a:gd name="T93" fmla="*/ 648 h 786"/>
                <a:gd name="T94" fmla="*/ 2 w 907"/>
                <a:gd name="T95" fmla="*/ 680 h 786"/>
                <a:gd name="T96" fmla="*/ 1 w 907"/>
                <a:gd name="T97" fmla="*/ 778 h 786"/>
                <a:gd name="T98" fmla="*/ 12 w 907"/>
                <a:gd name="T99" fmla="*/ 786 h 786"/>
                <a:gd name="T100" fmla="*/ 417 w 907"/>
                <a:gd name="T101" fmla="*/ 784 h 786"/>
                <a:gd name="T102" fmla="*/ 424 w 907"/>
                <a:gd name="T103" fmla="*/ 771 h 786"/>
                <a:gd name="T104" fmla="*/ 415 w 907"/>
                <a:gd name="T105" fmla="*/ 665 h 786"/>
                <a:gd name="T106" fmla="*/ 394 w 907"/>
                <a:gd name="T107" fmla="*/ 424 h 786"/>
                <a:gd name="T108" fmla="*/ 497 w 907"/>
                <a:gd name="T109" fmla="*/ 659 h 786"/>
                <a:gd name="T110" fmla="*/ 484 w 907"/>
                <a:gd name="T111" fmla="*/ 696 h 786"/>
                <a:gd name="T112" fmla="*/ 489 w 907"/>
                <a:gd name="T113" fmla="*/ 782 h 786"/>
                <a:gd name="T114" fmla="*/ 892 w 907"/>
                <a:gd name="T115" fmla="*/ 786 h 786"/>
                <a:gd name="T116" fmla="*/ 905 w 907"/>
                <a:gd name="T117" fmla="*/ 780 h 786"/>
                <a:gd name="T118" fmla="*/ 907 w 907"/>
                <a:gd name="T119" fmla="*/ 688 h 786"/>
                <a:gd name="T120" fmla="*/ 890 w 907"/>
                <a:gd name="T121" fmla="*/ 653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7" h="786">
                  <a:moveTo>
                    <a:pt x="877" y="756"/>
                  </a:moveTo>
                  <a:lnTo>
                    <a:pt x="515" y="756"/>
                  </a:lnTo>
                  <a:lnTo>
                    <a:pt x="515" y="696"/>
                  </a:lnTo>
                  <a:lnTo>
                    <a:pt x="515" y="690"/>
                  </a:lnTo>
                  <a:lnTo>
                    <a:pt x="517" y="684"/>
                  </a:lnTo>
                  <a:lnTo>
                    <a:pt x="520" y="679"/>
                  </a:lnTo>
                  <a:lnTo>
                    <a:pt x="523" y="675"/>
                  </a:lnTo>
                  <a:lnTo>
                    <a:pt x="528" y="670"/>
                  </a:lnTo>
                  <a:lnTo>
                    <a:pt x="533" y="668"/>
                  </a:lnTo>
                  <a:lnTo>
                    <a:pt x="538" y="666"/>
                  </a:lnTo>
                  <a:lnTo>
                    <a:pt x="545" y="665"/>
                  </a:lnTo>
                  <a:lnTo>
                    <a:pt x="847" y="665"/>
                  </a:lnTo>
                  <a:lnTo>
                    <a:pt x="854" y="666"/>
                  </a:lnTo>
                  <a:lnTo>
                    <a:pt x="859" y="668"/>
                  </a:lnTo>
                  <a:lnTo>
                    <a:pt x="864" y="670"/>
                  </a:lnTo>
                  <a:lnTo>
                    <a:pt x="869" y="675"/>
                  </a:lnTo>
                  <a:lnTo>
                    <a:pt x="872" y="679"/>
                  </a:lnTo>
                  <a:lnTo>
                    <a:pt x="875" y="684"/>
                  </a:lnTo>
                  <a:lnTo>
                    <a:pt x="877" y="690"/>
                  </a:lnTo>
                  <a:lnTo>
                    <a:pt x="877" y="696"/>
                  </a:lnTo>
                  <a:lnTo>
                    <a:pt x="877" y="756"/>
                  </a:lnTo>
                  <a:close/>
                  <a:moveTo>
                    <a:pt x="545" y="424"/>
                  </a:moveTo>
                  <a:lnTo>
                    <a:pt x="545" y="417"/>
                  </a:lnTo>
                  <a:lnTo>
                    <a:pt x="547" y="412"/>
                  </a:lnTo>
                  <a:lnTo>
                    <a:pt x="550" y="407"/>
                  </a:lnTo>
                  <a:lnTo>
                    <a:pt x="553" y="402"/>
                  </a:lnTo>
                  <a:lnTo>
                    <a:pt x="558" y="398"/>
                  </a:lnTo>
                  <a:lnTo>
                    <a:pt x="563" y="396"/>
                  </a:lnTo>
                  <a:lnTo>
                    <a:pt x="568" y="394"/>
                  </a:lnTo>
                  <a:lnTo>
                    <a:pt x="575" y="393"/>
                  </a:lnTo>
                  <a:lnTo>
                    <a:pt x="817" y="393"/>
                  </a:lnTo>
                  <a:lnTo>
                    <a:pt x="823" y="394"/>
                  </a:lnTo>
                  <a:lnTo>
                    <a:pt x="829" y="396"/>
                  </a:lnTo>
                  <a:lnTo>
                    <a:pt x="834" y="398"/>
                  </a:lnTo>
                  <a:lnTo>
                    <a:pt x="839" y="402"/>
                  </a:lnTo>
                  <a:lnTo>
                    <a:pt x="842" y="407"/>
                  </a:lnTo>
                  <a:lnTo>
                    <a:pt x="845" y="412"/>
                  </a:lnTo>
                  <a:lnTo>
                    <a:pt x="846" y="417"/>
                  </a:lnTo>
                  <a:lnTo>
                    <a:pt x="847" y="424"/>
                  </a:lnTo>
                  <a:lnTo>
                    <a:pt x="847" y="635"/>
                  </a:lnTo>
                  <a:lnTo>
                    <a:pt x="545" y="635"/>
                  </a:lnTo>
                  <a:lnTo>
                    <a:pt x="545" y="424"/>
                  </a:lnTo>
                  <a:close/>
                  <a:moveTo>
                    <a:pt x="385" y="393"/>
                  </a:moveTo>
                  <a:lnTo>
                    <a:pt x="381" y="386"/>
                  </a:lnTo>
                  <a:lnTo>
                    <a:pt x="375" y="381"/>
                  </a:lnTo>
                  <a:lnTo>
                    <a:pt x="370" y="376"/>
                  </a:lnTo>
                  <a:lnTo>
                    <a:pt x="364" y="371"/>
                  </a:lnTo>
                  <a:lnTo>
                    <a:pt x="356" y="368"/>
                  </a:lnTo>
                  <a:lnTo>
                    <a:pt x="349" y="365"/>
                  </a:lnTo>
                  <a:lnTo>
                    <a:pt x="341" y="364"/>
                  </a:lnTo>
                  <a:lnTo>
                    <a:pt x="332" y="363"/>
                  </a:lnTo>
                  <a:lnTo>
                    <a:pt x="272" y="363"/>
                  </a:lnTo>
                  <a:lnTo>
                    <a:pt x="272" y="333"/>
                  </a:lnTo>
                  <a:lnTo>
                    <a:pt x="273" y="326"/>
                  </a:lnTo>
                  <a:lnTo>
                    <a:pt x="275" y="321"/>
                  </a:lnTo>
                  <a:lnTo>
                    <a:pt x="278" y="316"/>
                  </a:lnTo>
                  <a:lnTo>
                    <a:pt x="281" y="311"/>
                  </a:lnTo>
                  <a:lnTo>
                    <a:pt x="285" y="308"/>
                  </a:lnTo>
                  <a:lnTo>
                    <a:pt x="291" y="305"/>
                  </a:lnTo>
                  <a:lnTo>
                    <a:pt x="296" y="303"/>
                  </a:lnTo>
                  <a:lnTo>
                    <a:pt x="302" y="303"/>
                  </a:lnTo>
                  <a:lnTo>
                    <a:pt x="605" y="303"/>
                  </a:lnTo>
                  <a:lnTo>
                    <a:pt x="611" y="303"/>
                  </a:lnTo>
                  <a:lnTo>
                    <a:pt x="617" y="305"/>
                  </a:lnTo>
                  <a:lnTo>
                    <a:pt x="622" y="308"/>
                  </a:lnTo>
                  <a:lnTo>
                    <a:pt x="626" y="311"/>
                  </a:lnTo>
                  <a:lnTo>
                    <a:pt x="631" y="316"/>
                  </a:lnTo>
                  <a:lnTo>
                    <a:pt x="633" y="321"/>
                  </a:lnTo>
                  <a:lnTo>
                    <a:pt x="635" y="326"/>
                  </a:lnTo>
                  <a:lnTo>
                    <a:pt x="636" y="333"/>
                  </a:lnTo>
                  <a:lnTo>
                    <a:pt x="636" y="363"/>
                  </a:lnTo>
                  <a:lnTo>
                    <a:pt x="575" y="363"/>
                  </a:lnTo>
                  <a:lnTo>
                    <a:pt x="566" y="364"/>
                  </a:lnTo>
                  <a:lnTo>
                    <a:pt x="559" y="365"/>
                  </a:lnTo>
                  <a:lnTo>
                    <a:pt x="551" y="368"/>
                  </a:lnTo>
                  <a:lnTo>
                    <a:pt x="545" y="371"/>
                  </a:lnTo>
                  <a:lnTo>
                    <a:pt x="538" y="376"/>
                  </a:lnTo>
                  <a:lnTo>
                    <a:pt x="532" y="381"/>
                  </a:lnTo>
                  <a:lnTo>
                    <a:pt x="528" y="386"/>
                  </a:lnTo>
                  <a:lnTo>
                    <a:pt x="523" y="393"/>
                  </a:lnTo>
                  <a:lnTo>
                    <a:pt x="385" y="393"/>
                  </a:lnTo>
                  <a:close/>
                  <a:moveTo>
                    <a:pt x="60" y="635"/>
                  </a:moveTo>
                  <a:lnTo>
                    <a:pt x="60" y="424"/>
                  </a:lnTo>
                  <a:lnTo>
                    <a:pt x="61" y="417"/>
                  </a:lnTo>
                  <a:lnTo>
                    <a:pt x="63" y="412"/>
                  </a:lnTo>
                  <a:lnTo>
                    <a:pt x="65" y="407"/>
                  </a:lnTo>
                  <a:lnTo>
                    <a:pt x="70" y="402"/>
                  </a:lnTo>
                  <a:lnTo>
                    <a:pt x="74" y="398"/>
                  </a:lnTo>
                  <a:lnTo>
                    <a:pt x="79" y="396"/>
                  </a:lnTo>
                  <a:lnTo>
                    <a:pt x="85" y="394"/>
                  </a:lnTo>
                  <a:lnTo>
                    <a:pt x="91" y="393"/>
                  </a:lnTo>
                  <a:lnTo>
                    <a:pt x="332" y="393"/>
                  </a:lnTo>
                  <a:lnTo>
                    <a:pt x="339" y="394"/>
                  </a:lnTo>
                  <a:lnTo>
                    <a:pt x="344" y="396"/>
                  </a:lnTo>
                  <a:lnTo>
                    <a:pt x="350" y="398"/>
                  </a:lnTo>
                  <a:lnTo>
                    <a:pt x="354" y="402"/>
                  </a:lnTo>
                  <a:lnTo>
                    <a:pt x="358" y="407"/>
                  </a:lnTo>
                  <a:lnTo>
                    <a:pt x="360" y="412"/>
                  </a:lnTo>
                  <a:lnTo>
                    <a:pt x="363" y="417"/>
                  </a:lnTo>
                  <a:lnTo>
                    <a:pt x="364" y="424"/>
                  </a:lnTo>
                  <a:lnTo>
                    <a:pt x="364" y="635"/>
                  </a:lnTo>
                  <a:lnTo>
                    <a:pt x="60" y="635"/>
                  </a:lnTo>
                  <a:close/>
                  <a:moveTo>
                    <a:pt x="394" y="756"/>
                  </a:moveTo>
                  <a:lnTo>
                    <a:pt x="30" y="756"/>
                  </a:lnTo>
                  <a:lnTo>
                    <a:pt x="30" y="696"/>
                  </a:lnTo>
                  <a:lnTo>
                    <a:pt x="31" y="690"/>
                  </a:lnTo>
                  <a:lnTo>
                    <a:pt x="32" y="684"/>
                  </a:lnTo>
                  <a:lnTo>
                    <a:pt x="35" y="679"/>
                  </a:lnTo>
                  <a:lnTo>
                    <a:pt x="40" y="675"/>
                  </a:lnTo>
                  <a:lnTo>
                    <a:pt x="44" y="670"/>
                  </a:lnTo>
                  <a:lnTo>
                    <a:pt x="48" y="668"/>
                  </a:lnTo>
                  <a:lnTo>
                    <a:pt x="55" y="666"/>
                  </a:lnTo>
                  <a:lnTo>
                    <a:pt x="60" y="665"/>
                  </a:lnTo>
                  <a:lnTo>
                    <a:pt x="364" y="665"/>
                  </a:lnTo>
                  <a:lnTo>
                    <a:pt x="369" y="666"/>
                  </a:lnTo>
                  <a:lnTo>
                    <a:pt x="375" y="668"/>
                  </a:lnTo>
                  <a:lnTo>
                    <a:pt x="380" y="670"/>
                  </a:lnTo>
                  <a:lnTo>
                    <a:pt x="385" y="675"/>
                  </a:lnTo>
                  <a:lnTo>
                    <a:pt x="388" y="679"/>
                  </a:lnTo>
                  <a:lnTo>
                    <a:pt x="391" y="684"/>
                  </a:lnTo>
                  <a:lnTo>
                    <a:pt x="393" y="690"/>
                  </a:lnTo>
                  <a:lnTo>
                    <a:pt x="394" y="696"/>
                  </a:lnTo>
                  <a:lnTo>
                    <a:pt x="394" y="756"/>
                  </a:lnTo>
                  <a:close/>
                  <a:moveTo>
                    <a:pt x="302" y="60"/>
                  </a:moveTo>
                  <a:lnTo>
                    <a:pt x="304" y="54"/>
                  </a:lnTo>
                  <a:lnTo>
                    <a:pt x="305" y="49"/>
                  </a:lnTo>
                  <a:lnTo>
                    <a:pt x="308" y="43"/>
                  </a:lnTo>
                  <a:lnTo>
                    <a:pt x="311" y="39"/>
                  </a:lnTo>
                  <a:lnTo>
                    <a:pt x="316" y="36"/>
                  </a:lnTo>
                  <a:lnTo>
                    <a:pt x="321" y="33"/>
                  </a:lnTo>
                  <a:lnTo>
                    <a:pt x="327" y="30"/>
                  </a:lnTo>
                  <a:lnTo>
                    <a:pt x="332" y="30"/>
                  </a:lnTo>
                  <a:lnTo>
                    <a:pt x="575" y="30"/>
                  </a:lnTo>
                  <a:lnTo>
                    <a:pt x="581" y="30"/>
                  </a:lnTo>
                  <a:lnTo>
                    <a:pt x="587" y="33"/>
                  </a:lnTo>
                  <a:lnTo>
                    <a:pt x="592" y="36"/>
                  </a:lnTo>
                  <a:lnTo>
                    <a:pt x="596" y="39"/>
                  </a:lnTo>
                  <a:lnTo>
                    <a:pt x="600" y="43"/>
                  </a:lnTo>
                  <a:lnTo>
                    <a:pt x="603" y="49"/>
                  </a:lnTo>
                  <a:lnTo>
                    <a:pt x="605" y="54"/>
                  </a:lnTo>
                  <a:lnTo>
                    <a:pt x="605" y="60"/>
                  </a:lnTo>
                  <a:lnTo>
                    <a:pt x="605" y="273"/>
                  </a:lnTo>
                  <a:lnTo>
                    <a:pt x="302" y="273"/>
                  </a:lnTo>
                  <a:lnTo>
                    <a:pt x="302" y="60"/>
                  </a:lnTo>
                  <a:close/>
                  <a:moveTo>
                    <a:pt x="877" y="644"/>
                  </a:moveTo>
                  <a:lnTo>
                    <a:pt x="877" y="424"/>
                  </a:lnTo>
                  <a:lnTo>
                    <a:pt x="877" y="417"/>
                  </a:lnTo>
                  <a:lnTo>
                    <a:pt x="876" y="411"/>
                  </a:lnTo>
                  <a:lnTo>
                    <a:pt x="875" y="406"/>
                  </a:lnTo>
                  <a:lnTo>
                    <a:pt x="873" y="400"/>
                  </a:lnTo>
                  <a:lnTo>
                    <a:pt x="870" y="395"/>
                  </a:lnTo>
                  <a:lnTo>
                    <a:pt x="868" y="389"/>
                  </a:lnTo>
                  <a:lnTo>
                    <a:pt x="863" y="385"/>
                  </a:lnTo>
                  <a:lnTo>
                    <a:pt x="860" y="381"/>
                  </a:lnTo>
                  <a:lnTo>
                    <a:pt x="856" y="377"/>
                  </a:lnTo>
                  <a:lnTo>
                    <a:pt x="850" y="373"/>
                  </a:lnTo>
                  <a:lnTo>
                    <a:pt x="846" y="370"/>
                  </a:lnTo>
                  <a:lnTo>
                    <a:pt x="841" y="368"/>
                  </a:lnTo>
                  <a:lnTo>
                    <a:pt x="835" y="366"/>
                  </a:lnTo>
                  <a:lnTo>
                    <a:pt x="829" y="364"/>
                  </a:lnTo>
                  <a:lnTo>
                    <a:pt x="824" y="364"/>
                  </a:lnTo>
                  <a:lnTo>
                    <a:pt x="817" y="363"/>
                  </a:lnTo>
                  <a:lnTo>
                    <a:pt x="666" y="363"/>
                  </a:lnTo>
                  <a:lnTo>
                    <a:pt x="666" y="333"/>
                  </a:lnTo>
                  <a:lnTo>
                    <a:pt x="665" y="324"/>
                  </a:lnTo>
                  <a:lnTo>
                    <a:pt x="664" y="317"/>
                  </a:lnTo>
                  <a:lnTo>
                    <a:pt x="661" y="309"/>
                  </a:lnTo>
                  <a:lnTo>
                    <a:pt x="657" y="303"/>
                  </a:lnTo>
                  <a:lnTo>
                    <a:pt x="653" y="296"/>
                  </a:lnTo>
                  <a:lnTo>
                    <a:pt x="648" y="290"/>
                  </a:lnTo>
                  <a:lnTo>
                    <a:pt x="642" y="284"/>
                  </a:lnTo>
                  <a:lnTo>
                    <a:pt x="636" y="280"/>
                  </a:lnTo>
                  <a:lnTo>
                    <a:pt x="636" y="60"/>
                  </a:lnTo>
                  <a:lnTo>
                    <a:pt x="635" y="54"/>
                  </a:lnTo>
                  <a:lnTo>
                    <a:pt x="634" y="49"/>
                  </a:lnTo>
                  <a:lnTo>
                    <a:pt x="633" y="42"/>
                  </a:lnTo>
                  <a:lnTo>
                    <a:pt x="631" y="37"/>
                  </a:lnTo>
                  <a:lnTo>
                    <a:pt x="628" y="31"/>
                  </a:lnTo>
                  <a:lnTo>
                    <a:pt x="625" y="27"/>
                  </a:lnTo>
                  <a:lnTo>
                    <a:pt x="622" y="22"/>
                  </a:lnTo>
                  <a:lnTo>
                    <a:pt x="618" y="18"/>
                  </a:lnTo>
                  <a:lnTo>
                    <a:pt x="613" y="14"/>
                  </a:lnTo>
                  <a:lnTo>
                    <a:pt x="609" y="10"/>
                  </a:lnTo>
                  <a:lnTo>
                    <a:pt x="604" y="7"/>
                  </a:lnTo>
                  <a:lnTo>
                    <a:pt x="598" y="5"/>
                  </a:lnTo>
                  <a:lnTo>
                    <a:pt x="593" y="3"/>
                  </a:lnTo>
                  <a:lnTo>
                    <a:pt x="587" y="1"/>
                  </a:lnTo>
                  <a:lnTo>
                    <a:pt x="581" y="0"/>
                  </a:lnTo>
                  <a:lnTo>
                    <a:pt x="575" y="0"/>
                  </a:lnTo>
                  <a:lnTo>
                    <a:pt x="332" y="0"/>
                  </a:lnTo>
                  <a:lnTo>
                    <a:pt x="327" y="0"/>
                  </a:lnTo>
                  <a:lnTo>
                    <a:pt x="321" y="1"/>
                  </a:lnTo>
                  <a:lnTo>
                    <a:pt x="315" y="3"/>
                  </a:lnTo>
                  <a:lnTo>
                    <a:pt x="309" y="5"/>
                  </a:lnTo>
                  <a:lnTo>
                    <a:pt x="304" y="7"/>
                  </a:lnTo>
                  <a:lnTo>
                    <a:pt x="299" y="10"/>
                  </a:lnTo>
                  <a:lnTo>
                    <a:pt x="294" y="14"/>
                  </a:lnTo>
                  <a:lnTo>
                    <a:pt x="290" y="18"/>
                  </a:lnTo>
                  <a:lnTo>
                    <a:pt x="286" y="22"/>
                  </a:lnTo>
                  <a:lnTo>
                    <a:pt x="283" y="27"/>
                  </a:lnTo>
                  <a:lnTo>
                    <a:pt x="280" y="31"/>
                  </a:lnTo>
                  <a:lnTo>
                    <a:pt x="277" y="37"/>
                  </a:lnTo>
                  <a:lnTo>
                    <a:pt x="275" y="42"/>
                  </a:lnTo>
                  <a:lnTo>
                    <a:pt x="273" y="49"/>
                  </a:lnTo>
                  <a:lnTo>
                    <a:pt x="272" y="54"/>
                  </a:lnTo>
                  <a:lnTo>
                    <a:pt x="272" y="60"/>
                  </a:lnTo>
                  <a:lnTo>
                    <a:pt x="272" y="280"/>
                  </a:lnTo>
                  <a:lnTo>
                    <a:pt x="266" y="284"/>
                  </a:lnTo>
                  <a:lnTo>
                    <a:pt x="260" y="290"/>
                  </a:lnTo>
                  <a:lnTo>
                    <a:pt x="255" y="296"/>
                  </a:lnTo>
                  <a:lnTo>
                    <a:pt x="251" y="303"/>
                  </a:lnTo>
                  <a:lnTo>
                    <a:pt x="247" y="309"/>
                  </a:lnTo>
                  <a:lnTo>
                    <a:pt x="245" y="317"/>
                  </a:lnTo>
                  <a:lnTo>
                    <a:pt x="242" y="324"/>
                  </a:lnTo>
                  <a:lnTo>
                    <a:pt x="242" y="333"/>
                  </a:lnTo>
                  <a:lnTo>
                    <a:pt x="242" y="363"/>
                  </a:lnTo>
                  <a:lnTo>
                    <a:pt x="91" y="363"/>
                  </a:lnTo>
                  <a:lnTo>
                    <a:pt x="85" y="364"/>
                  </a:lnTo>
                  <a:lnTo>
                    <a:pt x="78" y="364"/>
                  </a:lnTo>
                  <a:lnTo>
                    <a:pt x="73" y="366"/>
                  </a:lnTo>
                  <a:lnTo>
                    <a:pt x="68" y="368"/>
                  </a:lnTo>
                  <a:lnTo>
                    <a:pt x="62" y="370"/>
                  </a:lnTo>
                  <a:lnTo>
                    <a:pt x="57" y="373"/>
                  </a:lnTo>
                  <a:lnTo>
                    <a:pt x="53" y="377"/>
                  </a:lnTo>
                  <a:lnTo>
                    <a:pt x="48" y="381"/>
                  </a:lnTo>
                  <a:lnTo>
                    <a:pt x="44" y="385"/>
                  </a:lnTo>
                  <a:lnTo>
                    <a:pt x="41" y="389"/>
                  </a:lnTo>
                  <a:lnTo>
                    <a:pt x="38" y="395"/>
                  </a:lnTo>
                  <a:lnTo>
                    <a:pt x="35" y="400"/>
                  </a:lnTo>
                  <a:lnTo>
                    <a:pt x="33" y="406"/>
                  </a:lnTo>
                  <a:lnTo>
                    <a:pt x="31" y="411"/>
                  </a:lnTo>
                  <a:lnTo>
                    <a:pt x="31" y="417"/>
                  </a:lnTo>
                  <a:lnTo>
                    <a:pt x="30" y="424"/>
                  </a:lnTo>
                  <a:lnTo>
                    <a:pt x="30" y="644"/>
                  </a:lnTo>
                  <a:lnTo>
                    <a:pt x="24" y="648"/>
                  </a:lnTo>
                  <a:lnTo>
                    <a:pt x="18" y="653"/>
                  </a:lnTo>
                  <a:lnTo>
                    <a:pt x="13" y="659"/>
                  </a:lnTo>
                  <a:lnTo>
                    <a:pt x="9" y="665"/>
                  </a:lnTo>
                  <a:lnTo>
                    <a:pt x="4" y="672"/>
                  </a:lnTo>
                  <a:lnTo>
                    <a:pt x="2" y="680"/>
                  </a:lnTo>
                  <a:lnTo>
                    <a:pt x="1" y="688"/>
                  </a:lnTo>
                  <a:lnTo>
                    <a:pt x="0" y="696"/>
                  </a:lnTo>
                  <a:lnTo>
                    <a:pt x="0" y="771"/>
                  </a:lnTo>
                  <a:lnTo>
                    <a:pt x="0" y="774"/>
                  </a:lnTo>
                  <a:lnTo>
                    <a:pt x="1" y="778"/>
                  </a:lnTo>
                  <a:lnTo>
                    <a:pt x="2" y="780"/>
                  </a:lnTo>
                  <a:lnTo>
                    <a:pt x="4" y="782"/>
                  </a:lnTo>
                  <a:lnTo>
                    <a:pt x="6" y="784"/>
                  </a:lnTo>
                  <a:lnTo>
                    <a:pt x="10" y="785"/>
                  </a:lnTo>
                  <a:lnTo>
                    <a:pt x="12" y="786"/>
                  </a:lnTo>
                  <a:lnTo>
                    <a:pt x="15" y="786"/>
                  </a:lnTo>
                  <a:lnTo>
                    <a:pt x="409" y="786"/>
                  </a:lnTo>
                  <a:lnTo>
                    <a:pt x="412" y="786"/>
                  </a:lnTo>
                  <a:lnTo>
                    <a:pt x="414" y="785"/>
                  </a:lnTo>
                  <a:lnTo>
                    <a:pt x="417" y="784"/>
                  </a:lnTo>
                  <a:lnTo>
                    <a:pt x="419" y="782"/>
                  </a:lnTo>
                  <a:lnTo>
                    <a:pt x="421" y="780"/>
                  </a:lnTo>
                  <a:lnTo>
                    <a:pt x="423" y="778"/>
                  </a:lnTo>
                  <a:lnTo>
                    <a:pt x="424" y="774"/>
                  </a:lnTo>
                  <a:lnTo>
                    <a:pt x="424" y="771"/>
                  </a:lnTo>
                  <a:lnTo>
                    <a:pt x="424" y="696"/>
                  </a:lnTo>
                  <a:lnTo>
                    <a:pt x="423" y="688"/>
                  </a:lnTo>
                  <a:lnTo>
                    <a:pt x="421" y="680"/>
                  </a:lnTo>
                  <a:lnTo>
                    <a:pt x="419" y="672"/>
                  </a:lnTo>
                  <a:lnTo>
                    <a:pt x="415" y="665"/>
                  </a:lnTo>
                  <a:lnTo>
                    <a:pt x="411" y="659"/>
                  </a:lnTo>
                  <a:lnTo>
                    <a:pt x="405" y="653"/>
                  </a:lnTo>
                  <a:lnTo>
                    <a:pt x="400" y="648"/>
                  </a:lnTo>
                  <a:lnTo>
                    <a:pt x="394" y="644"/>
                  </a:lnTo>
                  <a:lnTo>
                    <a:pt x="394" y="424"/>
                  </a:lnTo>
                  <a:lnTo>
                    <a:pt x="515" y="424"/>
                  </a:lnTo>
                  <a:lnTo>
                    <a:pt x="515" y="644"/>
                  </a:lnTo>
                  <a:lnTo>
                    <a:pt x="508" y="648"/>
                  </a:lnTo>
                  <a:lnTo>
                    <a:pt x="502" y="653"/>
                  </a:lnTo>
                  <a:lnTo>
                    <a:pt x="497" y="659"/>
                  </a:lnTo>
                  <a:lnTo>
                    <a:pt x="492" y="665"/>
                  </a:lnTo>
                  <a:lnTo>
                    <a:pt x="489" y="672"/>
                  </a:lnTo>
                  <a:lnTo>
                    <a:pt x="486" y="680"/>
                  </a:lnTo>
                  <a:lnTo>
                    <a:pt x="485" y="688"/>
                  </a:lnTo>
                  <a:lnTo>
                    <a:pt x="484" y="696"/>
                  </a:lnTo>
                  <a:lnTo>
                    <a:pt x="484" y="771"/>
                  </a:lnTo>
                  <a:lnTo>
                    <a:pt x="485" y="774"/>
                  </a:lnTo>
                  <a:lnTo>
                    <a:pt x="486" y="778"/>
                  </a:lnTo>
                  <a:lnTo>
                    <a:pt x="487" y="780"/>
                  </a:lnTo>
                  <a:lnTo>
                    <a:pt x="489" y="782"/>
                  </a:lnTo>
                  <a:lnTo>
                    <a:pt x="491" y="784"/>
                  </a:lnTo>
                  <a:lnTo>
                    <a:pt x="493" y="785"/>
                  </a:lnTo>
                  <a:lnTo>
                    <a:pt x="497" y="786"/>
                  </a:lnTo>
                  <a:lnTo>
                    <a:pt x="500" y="786"/>
                  </a:lnTo>
                  <a:lnTo>
                    <a:pt x="892" y="786"/>
                  </a:lnTo>
                  <a:lnTo>
                    <a:pt x="896" y="786"/>
                  </a:lnTo>
                  <a:lnTo>
                    <a:pt x="899" y="785"/>
                  </a:lnTo>
                  <a:lnTo>
                    <a:pt x="901" y="784"/>
                  </a:lnTo>
                  <a:lnTo>
                    <a:pt x="903" y="782"/>
                  </a:lnTo>
                  <a:lnTo>
                    <a:pt x="905" y="780"/>
                  </a:lnTo>
                  <a:lnTo>
                    <a:pt x="906" y="778"/>
                  </a:lnTo>
                  <a:lnTo>
                    <a:pt x="907" y="774"/>
                  </a:lnTo>
                  <a:lnTo>
                    <a:pt x="907" y="771"/>
                  </a:lnTo>
                  <a:lnTo>
                    <a:pt x="907" y="696"/>
                  </a:lnTo>
                  <a:lnTo>
                    <a:pt x="907" y="688"/>
                  </a:lnTo>
                  <a:lnTo>
                    <a:pt x="905" y="680"/>
                  </a:lnTo>
                  <a:lnTo>
                    <a:pt x="903" y="672"/>
                  </a:lnTo>
                  <a:lnTo>
                    <a:pt x="900" y="665"/>
                  </a:lnTo>
                  <a:lnTo>
                    <a:pt x="896" y="659"/>
                  </a:lnTo>
                  <a:lnTo>
                    <a:pt x="890" y="653"/>
                  </a:lnTo>
                  <a:lnTo>
                    <a:pt x="884" y="648"/>
                  </a:lnTo>
                  <a:lnTo>
                    <a:pt x="877" y="6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6">
              <a:extLst>
                <a:ext uri="{FF2B5EF4-FFF2-40B4-BE49-F238E27FC236}">
                  <a16:creationId xmlns:a16="http://schemas.microsoft.com/office/drawing/2014/main" id="{1A414005-4A48-415A-9EA1-D100C4C17B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363" y="957263"/>
              <a:ext cx="76200" cy="57150"/>
            </a:xfrm>
            <a:custGeom>
              <a:avLst/>
              <a:gdLst>
                <a:gd name="T0" fmla="*/ 212 w 242"/>
                <a:gd name="T1" fmla="*/ 151 h 181"/>
                <a:gd name="T2" fmla="*/ 30 w 242"/>
                <a:gd name="T3" fmla="*/ 151 h 181"/>
                <a:gd name="T4" fmla="*/ 30 w 242"/>
                <a:gd name="T5" fmla="*/ 30 h 181"/>
                <a:gd name="T6" fmla="*/ 212 w 242"/>
                <a:gd name="T7" fmla="*/ 30 h 181"/>
                <a:gd name="T8" fmla="*/ 212 w 242"/>
                <a:gd name="T9" fmla="*/ 151 h 181"/>
                <a:gd name="T10" fmla="*/ 227 w 242"/>
                <a:gd name="T11" fmla="*/ 0 h 181"/>
                <a:gd name="T12" fmla="*/ 15 w 242"/>
                <a:gd name="T13" fmla="*/ 0 h 181"/>
                <a:gd name="T14" fmla="*/ 12 w 242"/>
                <a:gd name="T15" fmla="*/ 0 h 181"/>
                <a:gd name="T16" fmla="*/ 10 w 242"/>
                <a:gd name="T17" fmla="*/ 1 h 181"/>
                <a:gd name="T18" fmla="*/ 6 w 242"/>
                <a:gd name="T19" fmla="*/ 2 h 181"/>
                <a:gd name="T20" fmla="*/ 4 w 242"/>
                <a:gd name="T21" fmla="*/ 4 h 181"/>
                <a:gd name="T22" fmla="*/ 3 w 242"/>
                <a:gd name="T23" fmla="*/ 6 h 181"/>
                <a:gd name="T24" fmla="*/ 1 w 242"/>
                <a:gd name="T25" fmla="*/ 8 h 181"/>
                <a:gd name="T26" fmla="*/ 0 w 242"/>
                <a:gd name="T27" fmla="*/ 12 h 181"/>
                <a:gd name="T28" fmla="*/ 0 w 242"/>
                <a:gd name="T29" fmla="*/ 15 h 181"/>
                <a:gd name="T30" fmla="*/ 0 w 242"/>
                <a:gd name="T31" fmla="*/ 166 h 181"/>
                <a:gd name="T32" fmla="*/ 0 w 242"/>
                <a:gd name="T33" fmla="*/ 169 h 181"/>
                <a:gd name="T34" fmla="*/ 1 w 242"/>
                <a:gd name="T35" fmla="*/ 171 h 181"/>
                <a:gd name="T36" fmla="*/ 3 w 242"/>
                <a:gd name="T37" fmla="*/ 175 h 181"/>
                <a:gd name="T38" fmla="*/ 4 w 242"/>
                <a:gd name="T39" fmla="*/ 177 h 181"/>
                <a:gd name="T40" fmla="*/ 6 w 242"/>
                <a:gd name="T41" fmla="*/ 179 h 181"/>
                <a:gd name="T42" fmla="*/ 10 w 242"/>
                <a:gd name="T43" fmla="*/ 180 h 181"/>
                <a:gd name="T44" fmla="*/ 12 w 242"/>
                <a:gd name="T45" fmla="*/ 181 h 181"/>
                <a:gd name="T46" fmla="*/ 15 w 242"/>
                <a:gd name="T47" fmla="*/ 181 h 181"/>
                <a:gd name="T48" fmla="*/ 227 w 242"/>
                <a:gd name="T49" fmla="*/ 181 h 181"/>
                <a:gd name="T50" fmla="*/ 230 w 242"/>
                <a:gd name="T51" fmla="*/ 181 h 181"/>
                <a:gd name="T52" fmla="*/ 233 w 242"/>
                <a:gd name="T53" fmla="*/ 180 h 181"/>
                <a:gd name="T54" fmla="*/ 236 w 242"/>
                <a:gd name="T55" fmla="*/ 178 h 181"/>
                <a:gd name="T56" fmla="*/ 238 w 242"/>
                <a:gd name="T57" fmla="*/ 177 h 181"/>
                <a:gd name="T58" fmla="*/ 239 w 242"/>
                <a:gd name="T59" fmla="*/ 175 h 181"/>
                <a:gd name="T60" fmla="*/ 241 w 242"/>
                <a:gd name="T61" fmla="*/ 171 h 181"/>
                <a:gd name="T62" fmla="*/ 242 w 242"/>
                <a:gd name="T63" fmla="*/ 169 h 181"/>
                <a:gd name="T64" fmla="*/ 242 w 242"/>
                <a:gd name="T65" fmla="*/ 166 h 181"/>
                <a:gd name="T66" fmla="*/ 242 w 242"/>
                <a:gd name="T67" fmla="*/ 15 h 181"/>
                <a:gd name="T68" fmla="*/ 242 w 242"/>
                <a:gd name="T69" fmla="*/ 12 h 181"/>
                <a:gd name="T70" fmla="*/ 241 w 242"/>
                <a:gd name="T71" fmla="*/ 8 h 181"/>
                <a:gd name="T72" fmla="*/ 239 w 242"/>
                <a:gd name="T73" fmla="*/ 6 h 181"/>
                <a:gd name="T74" fmla="*/ 238 w 242"/>
                <a:gd name="T75" fmla="*/ 4 h 181"/>
                <a:gd name="T76" fmla="*/ 236 w 242"/>
                <a:gd name="T77" fmla="*/ 2 h 181"/>
                <a:gd name="T78" fmla="*/ 233 w 242"/>
                <a:gd name="T79" fmla="*/ 1 h 181"/>
                <a:gd name="T80" fmla="*/ 230 w 242"/>
                <a:gd name="T81" fmla="*/ 0 h 181"/>
                <a:gd name="T82" fmla="*/ 227 w 242"/>
                <a:gd name="T8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2" h="181">
                  <a:moveTo>
                    <a:pt x="212" y="151"/>
                  </a:moveTo>
                  <a:lnTo>
                    <a:pt x="30" y="151"/>
                  </a:lnTo>
                  <a:lnTo>
                    <a:pt x="30" y="30"/>
                  </a:lnTo>
                  <a:lnTo>
                    <a:pt x="212" y="30"/>
                  </a:lnTo>
                  <a:lnTo>
                    <a:pt x="212" y="151"/>
                  </a:lnTo>
                  <a:close/>
                  <a:moveTo>
                    <a:pt x="227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66"/>
                  </a:lnTo>
                  <a:lnTo>
                    <a:pt x="0" y="169"/>
                  </a:lnTo>
                  <a:lnTo>
                    <a:pt x="1" y="171"/>
                  </a:lnTo>
                  <a:lnTo>
                    <a:pt x="3" y="175"/>
                  </a:lnTo>
                  <a:lnTo>
                    <a:pt x="4" y="177"/>
                  </a:lnTo>
                  <a:lnTo>
                    <a:pt x="6" y="179"/>
                  </a:lnTo>
                  <a:lnTo>
                    <a:pt x="10" y="180"/>
                  </a:lnTo>
                  <a:lnTo>
                    <a:pt x="12" y="181"/>
                  </a:lnTo>
                  <a:lnTo>
                    <a:pt x="15" y="181"/>
                  </a:lnTo>
                  <a:lnTo>
                    <a:pt x="227" y="181"/>
                  </a:lnTo>
                  <a:lnTo>
                    <a:pt x="230" y="181"/>
                  </a:lnTo>
                  <a:lnTo>
                    <a:pt x="233" y="180"/>
                  </a:lnTo>
                  <a:lnTo>
                    <a:pt x="236" y="178"/>
                  </a:lnTo>
                  <a:lnTo>
                    <a:pt x="238" y="177"/>
                  </a:lnTo>
                  <a:lnTo>
                    <a:pt x="239" y="175"/>
                  </a:lnTo>
                  <a:lnTo>
                    <a:pt x="241" y="171"/>
                  </a:lnTo>
                  <a:lnTo>
                    <a:pt x="242" y="169"/>
                  </a:lnTo>
                  <a:lnTo>
                    <a:pt x="242" y="166"/>
                  </a:lnTo>
                  <a:lnTo>
                    <a:pt x="242" y="15"/>
                  </a:lnTo>
                  <a:lnTo>
                    <a:pt x="242" y="12"/>
                  </a:lnTo>
                  <a:lnTo>
                    <a:pt x="241" y="8"/>
                  </a:lnTo>
                  <a:lnTo>
                    <a:pt x="239" y="6"/>
                  </a:lnTo>
                  <a:lnTo>
                    <a:pt x="238" y="4"/>
                  </a:lnTo>
                  <a:lnTo>
                    <a:pt x="236" y="2"/>
                  </a:lnTo>
                  <a:lnTo>
                    <a:pt x="233" y="1"/>
                  </a:lnTo>
                  <a:lnTo>
                    <a:pt x="230" y="0"/>
                  </a:lnTo>
                  <a:lnTo>
                    <a:pt x="2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3" name="Marcador de texto 2">
            <a:extLst>
              <a:ext uri="{FF2B5EF4-FFF2-40B4-BE49-F238E27FC236}">
                <a16:creationId xmlns:a16="http://schemas.microsoft.com/office/drawing/2014/main" id="{FDCECAA5-8E02-48D5-9B82-B6D4CA6DF4B5}"/>
              </a:ext>
            </a:extLst>
          </p:cNvPr>
          <p:cNvSpPr txBox="1">
            <a:spLocks/>
          </p:cNvSpPr>
          <p:nvPr/>
        </p:nvSpPr>
        <p:spPr>
          <a:xfrm>
            <a:off x="768189" y="2458109"/>
            <a:ext cx="4961387" cy="71895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0" tIns="0" rIns="0" bIns="0" rtlCol="0" anchor="t" anchorCtr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4000" kern="1200" smtClean="0">
                <a:solidFill>
                  <a:prstClr val="white"/>
                </a:solidFill>
                <a:latin typeface="Segoe UI Semibold"/>
                <a:ea typeface="+mj-ea"/>
                <a:cs typeface="+mj-cs"/>
              </a:defRPr>
            </a:lvl1pPr>
            <a:lvl2pPr marL="1714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s-E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th-TH" sz="2400" b="1" dirty="0">
                <a:solidFill>
                  <a:schemeClr val="bg1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ค่านิยมองค์กร</a:t>
            </a:r>
            <a:r>
              <a:rPr lang="en-US" sz="2400" b="1" dirty="0">
                <a:solidFill>
                  <a:schemeClr val="bg1"/>
                </a:solidFill>
                <a:latin typeface="Chulabhorn Likit Text Medium" panose="00000600000000000000" pitchFamily="50" charset="-34"/>
                <a:ea typeface="DengXian" panose="02010600030101010101" pitchFamily="2" charset="-122"/>
                <a:cs typeface="Chulabhorn Likit Text Medium" panose="00000600000000000000" pitchFamily="50" charset="-34"/>
              </a:rPr>
              <a:t> (Core Value)</a:t>
            </a:r>
            <a:endParaRPr lang="en-US" sz="2400" dirty="0">
              <a:solidFill>
                <a:schemeClr val="bg1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0C338DB5-AEE4-49F7-B2EA-ECC8ABC87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600" y="347052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76A20E2F-9A6F-41A5-ABD4-926E8E9B5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75" y="434682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DC44838-E1C8-4C82-B4D4-9F17CC2C2986}"/>
              </a:ext>
            </a:extLst>
          </p:cNvPr>
          <p:cNvSpPr/>
          <p:nvPr/>
        </p:nvSpPr>
        <p:spPr>
          <a:xfrm>
            <a:off x="279184" y="3071333"/>
            <a:ext cx="1581929" cy="780524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>
              <a:lnSpc>
                <a:spcPct val="106000"/>
              </a:lnSpc>
              <a:spcAft>
                <a:spcPts val="600"/>
              </a:spcAft>
            </a:pPr>
            <a:r>
              <a:rPr lang="en-US" sz="3200" b="1" kern="1200" dirty="0" err="1">
                <a:ln w="6604" cap="flat" cmpd="sng" algn="ctr">
                  <a:solidFill>
                    <a:srgbClr val="007995"/>
                  </a:solidFill>
                  <a:prstDash val="solid"/>
                  <a:round/>
                </a:ln>
                <a:solidFill>
                  <a:srgbClr val="007897"/>
                </a:solidFill>
                <a:effectLst>
                  <a:outerShdw blurRad="50800" dist="38100" dir="18900000" algn="bl">
                    <a:srgbClr val="000000"/>
                  </a:outerShdw>
                </a:effectLst>
                <a:latin typeface="Chulabhorn Likit Text Medium" panose="00000600000000000000" pitchFamily="50" charset="-34"/>
                <a:ea typeface="Angsana New" panose="02020603050405020304" pitchFamily="18" charset="-34"/>
                <a:cs typeface="Cordia New" panose="020B0304020202020204" pitchFamily="34" charset="-34"/>
              </a:rPr>
              <a:t>d</a:t>
            </a:r>
            <a:r>
              <a:rPr lang="en-US" sz="3200" b="1" kern="1200" dirty="0" err="1">
                <a:ln w="6604" cap="flat" cmpd="sng" algn="ctr">
                  <a:solidFill>
                    <a:srgbClr val="00ABBC"/>
                  </a:solidFill>
                  <a:prstDash val="solid"/>
                  <a:round/>
                </a:ln>
                <a:solidFill>
                  <a:srgbClr val="00ABBC"/>
                </a:solidFill>
                <a:effectLst>
                  <a:outerShdw blurRad="50800" dist="38100" dir="18900000" algn="bl">
                    <a:srgbClr val="000000"/>
                  </a:outerShdw>
                </a:effectLst>
                <a:latin typeface="Chulabhorn Likit Text Medium" panose="00000600000000000000" pitchFamily="50" charset="-34"/>
                <a:ea typeface="Angsana New" panose="02020603050405020304" pitchFamily="18" charset="-34"/>
                <a:cs typeface="Cordia New" panose="020B0304020202020204" pitchFamily="34" charset="-34"/>
              </a:rPr>
              <a:t>H</a:t>
            </a:r>
            <a:r>
              <a:rPr lang="en-US" sz="3200" b="1" kern="1200" dirty="0" err="1">
                <a:ln w="6604" cap="flat" cmpd="sng" algn="ctr">
                  <a:solidFill>
                    <a:srgbClr val="00C07E"/>
                  </a:solidFill>
                  <a:prstDash val="solid"/>
                  <a:round/>
                </a:ln>
                <a:solidFill>
                  <a:srgbClr val="00C07E"/>
                </a:solidFill>
                <a:effectLst>
                  <a:outerShdw blurRad="50800" dist="38100" dir="18900000" algn="bl">
                    <a:srgbClr val="000000"/>
                  </a:outerShdw>
                </a:effectLst>
                <a:latin typeface="Chulabhorn Likit Text Medium" panose="00000600000000000000" pitchFamily="50" charset="-34"/>
                <a:ea typeface="Angsana New" panose="02020603050405020304" pitchFamily="18" charset="-34"/>
                <a:cs typeface="Cordia New" panose="020B0304020202020204" pitchFamily="34" charset="-34"/>
              </a:rPr>
              <a:t>E</a:t>
            </a:r>
            <a:r>
              <a:rPr lang="en-US" sz="3200" b="1" kern="1200" dirty="0" err="1">
                <a:ln w="6604" cap="flat" cmpd="sng" algn="ctr">
                  <a:solidFill>
                    <a:srgbClr val="FF8E1C"/>
                  </a:solidFill>
                  <a:prstDash val="solid"/>
                  <a:round/>
                </a:ln>
                <a:solidFill>
                  <a:srgbClr val="FF8E1C"/>
                </a:solidFill>
                <a:effectLst>
                  <a:outerShdw blurRad="50800" dist="38100" dir="18900000" algn="bl">
                    <a:srgbClr val="000000"/>
                  </a:outerShdw>
                </a:effectLst>
                <a:latin typeface="Chulabhorn Likit Text Medium" panose="00000600000000000000" pitchFamily="50" charset="-34"/>
                <a:ea typeface="Angsana New" panose="02020603050405020304" pitchFamily="18" charset="-34"/>
                <a:cs typeface="Cordia New" panose="020B0304020202020204" pitchFamily="34" charset="-34"/>
              </a:rPr>
              <a:t>A</a:t>
            </a:r>
            <a:r>
              <a:rPr lang="en-US" sz="3200" b="1" kern="1200" dirty="0" err="1">
                <a:ln w="6604" cap="flat" cmpd="sng" algn="ctr">
                  <a:solidFill>
                    <a:srgbClr val="FF3F59"/>
                  </a:solidFill>
                  <a:prstDash val="solid"/>
                  <a:round/>
                </a:ln>
                <a:solidFill>
                  <a:srgbClr val="FF3F59"/>
                </a:solidFill>
                <a:effectLst>
                  <a:outerShdw blurRad="50800" dist="38100" dir="18900000" algn="bl">
                    <a:srgbClr val="000000"/>
                  </a:outerShdw>
                </a:effectLst>
                <a:latin typeface="Chulabhorn Likit Text Medium" panose="00000600000000000000" pitchFamily="50" charset="-34"/>
                <a:ea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sz="3200" b="1" kern="1200" dirty="0" err="1">
                <a:ln w="6604" cap="flat" cmpd="sng" algn="ctr">
                  <a:solidFill>
                    <a:srgbClr val="FF669E"/>
                  </a:solidFill>
                  <a:prstDash val="solid"/>
                  <a:round/>
                </a:ln>
                <a:solidFill>
                  <a:srgbClr val="FF669E"/>
                </a:solidFill>
                <a:effectLst>
                  <a:outerShdw blurRad="50800" dist="38100" dir="18900000" algn="bl">
                    <a:srgbClr val="000000"/>
                  </a:outerShdw>
                </a:effectLst>
                <a:latin typeface="Chulabhorn Likit Text Medium" panose="00000600000000000000" pitchFamily="50" charset="-34"/>
                <a:ea typeface="Angsana New" panose="02020603050405020304" pitchFamily="18" charset="-34"/>
                <a:cs typeface="Cordia New" panose="020B0304020202020204" pitchFamily="34" charset="-34"/>
              </a:rPr>
              <a:t>T</a:t>
            </a:r>
            <a:endParaRPr lang="en-US" dirty="0">
              <a:effectLst/>
              <a:latin typeface="Century Gothic" panose="020B0502020202020204" pitchFamily="34" charset="0"/>
              <a:ea typeface="Century Gothic" panose="020B0502020202020204" pitchFamily="34" charset="0"/>
              <a:cs typeface="Cordia New" panose="020B0304020202020204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C53CC8-0B8E-4F6D-A159-4662951D4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5966" y="2930166"/>
            <a:ext cx="7828887" cy="369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3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8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arallelogram 13">
            <a:extLst>
              <a:ext uri="{FF2B5EF4-FFF2-40B4-BE49-F238E27FC236}">
                <a16:creationId xmlns:a16="http://schemas.microsoft.com/office/drawing/2014/main" id="{4FDF2631-94DC-4321-B583-E52A8FD31486}"/>
              </a:ext>
            </a:extLst>
          </p:cNvPr>
          <p:cNvSpPr/>
          <p:nvPr/>
        </p:nvSpPr>
        <p:spPr>
          <a:xfrm>
            <a:off x="983659" y="2105052"/>
            <a:ext cx="3323351" cy="3107417"/>
          </a:xfrm>
          <a:prstGeom prst="parallelogram">
            <a:avLst>
              <a:gd name="adj" fmla="val 17443"/>
            </a:avLst>
          </a:prstGeom>
          <a:solidFill>
            <a:schemeClr val="accent2"/>
          </a:solidFill>
          <a:ln w="104775" cap="rnd">
            <a:solidFill>
              <a:schemeClr val="accent2"/>
            </a:solidFill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Flowchart: Manual Operation 5">
            <a:extLst>
              <a:ext uri="{FF2B5EF4-FFF2-40B4-BE49-F238E27FC236}">
                <a16:creationId xmlns:a16="http://schemas.microsoft.com/office/drawing/2014/main" id="{02D70596-6900-4838-8AE7-D46A6DA5979F}"/>
              </a:ext>
            </a:extLst>
          </p:cNvPr>
          <p:cNvSpPr/>
          <p:nvPr/>
        </p:nvSpPr>
        <p:spPr>
          <a:xfrm rot="16200000" flipH="1">
            <a:off x="1397430" y="796611"/>
            <a:ext cx="1365015" cy="258331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215"/>
              <a:gd name="connsiteX1" fmla="*/ 10000 w 10000"/>
              <a:gd name="connsiteY1" fmla="*/ 0 h 10215"/>
              <a:gd name="connsiteX2" fmla="*/ 8000 w 10000"/>
              <a:gd name="connsiteY2" fmla="*/ 10000 h 10215"/>
              <a:gd name="connsiteX3" fmla="*/ 3107 w 10000"/>
              <a:gd name="connsiteY3" fmla="*/ 10215 h 10215"/>
              <a:gd name="connsiteX4" fmla="*/ 0 w 10000"/>
              <a:gd name="connsiteY4" fmla="*/ 0 h 10215"/>
              <a:gd name="connsiteX0" fmla="*/ 0 w 10000"/>
              <a:gd name="connsiteY0" fmla="*/ 0 h 10215"/>
              <a:gd name="connsiteX1" fmla="*/ 10000 w 10000"/>
              <a:gd name="connsiteY1" fmla="*/ 0 h 10215"/>
              <a:gd name="connsiteX2" fmla="*/ 7084 w 10000"/>
              <a:gd name="connsiteY2" fmla="*/ 10072 h 10215"/>
              <a:gd name="connsiteX3" fmla="*/ 3107 w 10000"/>
              <a:gd name="connsiteY3" fmla="*/ 10215 h 10215"/>
              <a:gd name="connsiteX4" fmla="*/ 0 w 10000"/>
              <a:gd name="connsiteY4" fmla="*/ 0 h 1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215">
                <a:moveTo>
                  <a:pt x="0" y="0"/>
                </a:moveTo>
                <a:lnTo>
                  <a:pt x="10000" y="0"/>
                </a:lnTo>
                <a:lnTo>
                  <a:pt x="7084" y="10072"/>
                </a:lnTo>
                <a:lnTo>
                  <a:pt x="3107" y="10215"/>
                </a:lnTo>
                <a:lnTo>
                  <a:pt x="0" y="0"/>
                </a:lnTo>
                <a:close/>
              </a:path>
            </a:pathLst>
          </a:custGeom>
          <a:solidFill>
            <a:srgbClr val="007A7D"/>
          </a:solidFill>
          <a:ln>
            <a:noFill/>
          </a:ln>
          <a:effectLst>
            <a:outerShdw blurRad="50800" dist="38100" dir="5400000" algn="t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200" b="1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EDCBED2B-4292-4A50-848B-F74DCEE28C56}"/>
              </a:ext>
            </a:extLst>
          </p:cNvPr>
          <p:cNvSpPr/>
          <p:nvPr/>
        </p:nvSpPr>
        <p:spPr>
          <a:xfrm>
            <a:off x="1059509" y="1884278"/>
            <a:ext cx="2305330" cy="547328"/>
          </a:xfrm>
          <a:prstGeom prst="parallelogram">
            <a:avLst>
              <a:gd name="adj" fmla="val 17443"/>
            </a:avLst>
          </a:prstGeom>
          <a:solidFill>
            <a:schemeClr val="bg1">
              <a:lumMod val="95000"/>
            </a:schemeClr>
          </a:solidFill>
          <a:ln w="104775" cap="rnd">
            <a:solidFill>
              <a:schemeClr val="bg1">
                <a:lumMod val="95000"/>
              </a:schemeClr>
            </a:solidFill>
            <a:rou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200" b="1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E34C37-98FE-40A8-A152-0D9A1B8EBB91}"/>
              </a:ext>
            </a:extLst>
          </p:cNvPr>
          <p:cNvSpPr/>
          <p:nvPr/>
        </p:nvSpPr>
        <p:spPr>
          <a:xfrm>
            <a:off x="2173845" y="5457838"/>
            <a:ext cx="883461" cy="858855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3047741-A1A1-4A59-A22B-36822CB0895C}"/>
              </a:ext>
            </a:extLst>
          </p:cNvPr>
          <p:cNvSpPr/>
          <p:nvPr/>
        </p:nvSpPr>
        <p:spPr>
          <a:xfrm>
            <a:off x="757481" y="4183034"/>
            <a:ext cx="1502354" cy="1888290"/>
          </a:xfrm>
          <a:custGeom>
            <a:avLst/>
            <a:gdLst>
              <a:gd name="connsiteX0" fmla="*/ 292100 w 1701800"/>
              <a:gd name="connsiteY0" fmla="*/ 0 h 1866900"/>
              <a:gd name="connsiteX1" fmla="*/ 0 w 1701800"/>
              <a:gd name="connsiteY1" fmla="*/ 1866900 h 1866900"/>
              <a:gd name="connsiteX2" fmla="*/ 1524000 w 1701800"/>
              <a:gd name="connsiteY2" fmla="*/ 1854200 h 1866900"/>
              <a:gd name="connsiteX3" fmla="*/ 1701800 w 1701800"/>
              <a:gd name="connsiteY3" fmla="*/ 1854200 h 1866900"/>
              <a:gd name="connsiteX0" fmla="*/ 301655 w 1711355"/>
              <a:gd name="connsiteY0" fmla="*/ 0 h 1917806"/>
              <a:gd name="connsiteX1" fmla="*/ 9555 w 1711355"/>
              <a:gd name="connsiteY1" fmla="*/ 1866900 h 1917806"/>
              <a:gd name="connsiteX2" fmla="*/ 1533555 w 1711355"/>
              <a:gd name="connsiteY2" fmla="*/ 1854200 h 1917806"/>
              <a:gd name="connsiteX3" fmla="*/ 1711355 w 1711355"/>
              <a:gd name="connsiteY3" fmla="*/ 1854200 h 1917806"/>
              <a:gd name="connsiteX0" fmla="*/ 301655 w 1711355"/>
              <a:gd name="connsiteY0" fmla="*/ 0 h 1917806"/>
              <a:gd name="connsiteX1" fmla="*/ 9555 w 1711355"/>
              <a:gd name="connsiteY1" fmla="*/ 1866900 h 1917806"/>
              <a:gd name="connsiteX2" fmla="*/ 1533555 w 1711355"/>
              <a:gd name="connsiteY2" fmla="*/ 1854200 h 1917806"/>
              <a:gd name="connsiteX3" fmla="*/ 1711355 w 1711355"/>
              <a:gd name="connsiteY3" fmla="*/ 1854200 h 1917806"/>
              <a:gd name="connsiteX0" fmla="*/ 295598 w 1705298"/>
              <a:gd name="connsiteY0" fmla="*/ 0 h 1941058"/>
              <a:gd name="connsiteX1" fmla="*/ 3498 w 1705298"/>
              <a:gd name="connsiteY1" fmla="*/ 1866900 h 1941058"/>
              <a:gd name="connsiteX2" fmla="*/ 1527498 w 1705298"/>
              <a:gd name="connsiteY2" fmla="*/ 1854200 h 1941058"/>
              <a:gd name="connsiteX3" fmla="*/ 1705298 w 1705298"/>
              <a:gd name="connsiteY3" fmla="*/ 1854200 h 1941058"/>
              <a:gd name="connsiteX0" fmla="*/ 294068 w 1703768"/>
              <a:gd name="connsiteY0" fmla="*/ 0 h 1947403"/>
              <a:gd name="connsiteX1" fmla="*/ 1968 w 1703768"/>
              <a:gd name="connsiteY1" fmla="*/ 1866900 h 1947403"/>
              <a:gd name="connsiteX2" fmla="*/ 1525968 w 1703768"/>
              <a:gd name="connsiteY2" fmla="*/ 1854200 h 1947403"/>
              <a:gd name="connsiteX3" fmla="*/ 1703768 w 1703768"/>
              <a:gd name="connsiteY3" fmla="*/ 1854200 h 1947403"/>
              <a:gd name="connsiteX0" fmla="*/ 293619 w 1703319"/>
              <a:gd name="connsiteY0" fmla="*/ 0 h 1949517"/>
              <a:gd name="connsiteX1" fmla="*/ 1519 w 1703319"/>
              <a:gd name="connsiteY1" fmla="*/ 1866900 h 1949517"/>
              <a:gd name="connsiteX2" fmla="*/ 1525519 w 1703319"/>
              <a:gd name="connsiteY2" fmla="*/ 1854200 h 1949517"/>
              <a:gd name="connsiteX3" fmla="*/ 1703319 w 1703319"/>
              <a:gd name="connsiteY3" fmla="*/ 1854200 h 1949517"/>
              <a:gd name="connsiteX0" fmla="*/ 293619 w 1703319"/>
              <a:gd name="connsiteY0" fmla="*/ 0 h 1949517"/>
              <a:gd name="connsiteX1" fmla="*/ 1519 w 1703319"/>
              <a:gd name="connsiteY1" fmla="*/ 1866900 h 1949517"/>
              <a:gd name="connsiteX2" fmla="*/ 1525519 w 1703319"/>
              <a:gd name="connsiteY2" fmla="*/ 1854200 h 1949517"/>
              <a:gd name="connsiteX3" fmla="*/ 1703319 w 1703319"/>
              <a:gd name="connsiteY3" fmla="*/ 1854200 h 1949517"/>
              <a:gd name="connsiteX0" fmla="*/ 293619 w 1703319"/>
              <a:gd name="connsiteY0" fmla="*/ 0 h 1953748"/>
              <a:gd name="connsiteX1" fmla="*/ 1519 w 1703319"/>
              <a:gd name="connsiteY1" fmla="*/ 1866900 h 1953748"/>
              <a:gd name="connsiteX2" fmla="*/ 1525519 w 1703319"/>
              <a:gd name="connsiteY2" fmla="*/ 1854200 h 1953748"/>
              <a:gd name="connsiteX3" fmla="*/ 1703319 w 1703319"/>
              <a:gd name="connsiteY3" fmla="*/ 1854200 h 1953748"/>
              <a:gd name="connsiteX0" fmla="*/ 292127 w 1701827"/>
              <a:gd name="connsiteY0" fmla="*/ 0 h 1953748"/>
              <a:gd name="connsiteX1" fmla="*/ 27 w 1701827"/>
              <a:gd name="connsiteY1" fmla="*/ 1866900 h 1953748"/>
              <a:gd name="connsiteX2" fmla="*/ 1524027 w 1701827"/>
              <a:gd name="connsiteY2" fmla="*/ 1854200 h 1953748"/>
              <a:gd name="connsiteX3" fmla="*/ 1701827 w 1701827"/>
              <a:gd name="connsiteY3" fmla="*/ 1854200 h 1953748"/>
              <a:gd name="connsiteX0" fmla="*/ 292281 w 1701981"/>
              <a:gd name="connsiteY0" fmla="*/ 0 h 1972787"/>
              <a:gd name="connsiteX1" fmla="*/ 181 w 1701981"/>
              <a:gd name="connsiteY1" fmla="*/ 1866900 h 1972787"/>
              <a:gd name="connsiteX2" fmla="*/ 1524181 w 1701981"/>
              <a:gd name="connsiteY2" fmla="*/ 1854200 h 1972787"/>
              <a:gd name="connsiteX3" fmla="*/ 1701981 w 1701981"/>
              <a:gd name="connsiteY3" fmla="*/ 1854200 h 1972787"/>
              <a:gd name="connsiteX0" fmla="*/ 295178 w 1704878"/>
              <a:gd name="connsiteY0" fmla="*/ 0 h 1972787"/>
              <a:gd name="connsiteX1" fmla="*/ 3078 w 1704878"/>
              <a:gd name="connsiteY1" fmla="*/ 1866900 h 1972787"/>
              <a:gd name="connsiteX2" fmla="*/ 1527078 w 1704878"/>
              <a:gd name="connsiteY2" fmla="*/ 1854200 h 1972787"/>
              <a:gd name="connsiteX3" fmla="*/ 1704878 w 1704878"/>
              <a:gd name="connsiteY3" fmla="*/ 1854200 h 1972787"/>
              <a:gd name="connsiteX0" fmla="*/ 295597 w 1705297"/>
              <a:gd name="connsiteY0" fmla="*/ 0 h 1993945"/>
              <a:gd name="connsiteX1" fmla="*/ 3497 w 1705297"/>
              <a:gd name="connsiteY1" fmla="*/ 1866900 h 1993945"/>
              <a:gd name="connsiteX2" fmla="*/ 1527497 w 1705297"/>
              <a:gd name="connsiteY2" fmla="*/ 1854200 h 1993945"/>
              <a:gd name="connsiteX3" fmla="*/ 1705297 w 1705297"/>
              <a:gd name="connsiteY3" fmla="*/ 1854200 h 1993945"/>
              <a:gd name="connsiteX0" fmla="*/ 292950 w 1702650"/>
              <a:gd name="connsiteY0" fmla="*/ 0 h 2004525"/>
              <a:gd name="connsiteX1" fmla="*/ 850 w 1702650"/>
              <a:gd name="connsiteY1" fmla="*/ 1866900 h 2004525"/>
              <a:gd name="connsiteX2" fmla="*/ 1524850 w 1702650"/>
              <a:gd name="connsiteY2" fmla="*/ 1854200 h 2004525"/>
              <a:gd name="connsiteX3" fmla="*/ 1702650 w 1702650"/>
              <a:gd name="connsiteY3" fmla="*/ 1854200 h 2004525"/>
              <a:gd name="connsiteX0" fmla="*/ 292127 w 1701827"/>
              <a:gd name="connsiteY0" fmla="*/ 0 h 2001597"/>
              <a:gd name="connsiteX1" fmla="*/ 27 w 1701827"/>
              <a:gd name="connsiteY1" fmla="*/ 1866900 h 2001597"/>
              <a:gd name="connsiteX2" fmla="*/ 1701827 w 1701827"/>
              <a:gd name="connsiteY2" fmla="*/ 1854200 h 2001597"/>
              <a:gd name="connsiteX0" fmla="*/ 292127 w 1716115"/>
              <a:gd name="connsiteY0" fmla="*/ 0 h 2010441"/>
              <a:gd name="connsiteX1" fmla="*/ 27 w 1716115"/>
              <a:gd name="connsiteY1" fmla="*/ 1866900 h 2010441"/>
              <a:gd name="connsiteX2" fmla="*/ 1716115 w 1716115"/>
              <a:gd name="connsiteY2" fmla="*/ 1887537 h 2010441"/>
              <a:gd name="connsiteX0" fmla="*/ 292127 w 1720877"/>
              <a:gd name="connsiteY0" fmla="*/ 0 h 2016022"/>
              <a:gd name="connsiteX1" fmla="*/ 27 w 1720877"/>
              <a:gd name="connsiteY1" fmla="*/ 1866900 h 2016022"/>
              <a:gd name="connsiteX2" fmla="*/ 1720877 w 1720877"/>
              <a:gd name="connsiteY2" fmla="*/ 1906587 h 2016022"/>
              <a:gd name="connsiteX0" fmla="*/ 292127 w 1735165"/>
              <a:gd name="connsiteY0" fmla="*/ 0 h 2030259"/>
              <a:gd name="connsiteX1" fmla="*/ 27 w 1735165"/>
              <a:gd name="connsiteY1" fmla="*/ 1866900 h 2030259"/>
              <a:gd name="connsiteX2" fmla="*/ 1735165 w 1735165"/>
              <a:gd name="connsiteY2" fmla="*/ 1949450 h 2030259"/>
              <a:gd name="connsiteX0" fmla="*/ 292127 w 1735165"/>
              <a:gd name="connsiteY0" fmla="*/ 0 h 2033100"/>
              <a:gd name="connsiteX1" fmla="*/ 27 w 1735165"/>
              <a:gd name="connsiteY1" fmla="*/ 1866900 h 2033100"/>
              <a:gd name="connsiteX2" fmla="*/ 1735165 w 1735165"/>
              <a:gd name="connsiteY2" fmla="*/ 1949450 h 2033100"/>
              <a:gd name="connsiteX0" fmla="*/ 292482 w 1735520"/>
              <a:gd name="connsiteY0" fmla="*/ 0 h 2007035"/>
              <a:gd name="connsiteX1" fmla="*/ 382 w 1735520"/>
              <a:gd name="connsiteY1" fmla="*/ 1866900 h 2007035"/>
              <a:gd name="connsiteX2" fmla="*/ 1735520 w 1735520"/>
              <a:gd name="connsiteY2" fmla="*/ 1949450 h 2007035"/>
              <a:gd name="connsiteX0" fmla="*/ 292362 w 1735400"/>
              <a:gd name="connsiteY0" fmla="*/ 0 h 2016967"/>
              <a:gd name="connsiteX1" fmla="*/ 262 w 1735400"/>
              <a:gd name="connsiteY1" fmla="*/ 1866900 h 2016967"/>
              <a:gd name="connsiteX2" fmla="*/ 1735400 w 1735400"/>
              <a:gd name="connsiteY2" fmla="*/ 1949450 h 2016967"/>
              <a:gd name="connsiteX0" fmla="*/ 296791 w 1739829"/>
              <a:gd name="connsiteY0" fmla="*/ 0 h 2029044"/>
              <a:gd name="connsiteX1" fmla="*/ 4691 w 1739829"/>
              <a:gd name="connsiteY1" fmla="*/ 1866900 h 2029044"/>
              <a:gd name="connsiteX2" fmla="*/ 1739829 w 1739829"/>
              <a:gd name="connsiteY2" fmla="*/ 1949450 h 2029044"/>
              <a:gd name="connsiteX0" fmla="*/ 296791 w 1739829"/>
              <a:gd name="connsiteY0" fmla="*/ 0 h 2029044"/>
              <a:gd name="connsiteX1" fmla="*/ 4691 w 1739829"/>
              <a:gd name="connsiteY1" fmla="*/ 1866900 h 2029044"/>
              <a:gd name="connsiteX2" fmla="*/ 1739829 w 1739829"/>
              <a:gd name="connsiteY2" fmla="*/ 1949450 h 2029044"/>
              <a:gd name="connsiteX0" fmla="*/ 293670 w 1736708"/>
              <a:gd name="connsiteY0" fmla="*/ 0 h 2039206"/>
              <a:gd name="connsiteX1" fmla="*/ 1570 w 1736708"/>
              <a:gd name="connsiteY1" fmla="*/ 1866900 h 2039206"/>
              <a:gd name="connsiteX2" fmla="*/ 1736708 w 1736708"/>
              <a:gd name="connsiteY2" fmla="*/ 1949450 h 2039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6708" h="2039206">
                <a:moveTo>
                  <a:pt x="293670" y="0"/>
                </a:moveTo>
                <a:cubicBezTo>
                  <a:pt x="196303" y="622300"/>
                  <a:pt x="32262" y="1616075"/>
                  <a:pt x="1570" y="1866900"/>
                </a:cubicBezTo>
                <a:cubicBezTo>
                  <a:pt x="-53992" y="2190221"/>
                  <a:pt x="1382166" y="1961621"/>
                  <a:pt x="1736708" y="1949450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939FEC-A278-46B4-ABF9-0D3325E0E332}"/>
              </a:ext>
            </a:extLst>
          </p:cNvPr>
          <p:cNvSpPr/>
          <p:nvPr/>
        </p:nvSpPr>
        <p:spPr>
          <a:xfrm>
            <a:off x="1537887" y="2828835"/>
            <a:ext cx="29317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i="0" dirty="0">
                <a:solidFill>
                  <a:schemeClr val="bg1"/>
                </a:solidFill>
                <a:effectLst/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สร้างนวัตกรรมการศึกษา และบริการวิชาการและวิชาชีพด้านเทคโนโลยีวิทยาศาสตร์สุขภาพ </a:t>
            </a:r>
            <a:endParaRPr lang="en-IN" b="1" dirty="0">
              <a:solidFill>
                <a:schemeClr val="bg1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0FC7E3-FFE5-4143-935E-476AD5A77EB8}"/>
              </a:ext>
            </a:extLst>
          </p:cNvPr>
          <p:cNvSpPr/>
          <p:nvPr/>
        </p:nvSpPr>
        <p:spPr>
          <a:xfrm>
            <a:off x="1024121" y="1887732"/>
            <a:ext cx="2344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ln w="0"/>
                <a:solidFill>
                  <a:srgbClr val="007A7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ยุทธศาสตร์ที่ 1</a:t>
            </a:r>
            <a:endParaRPr lang="en-IN" sz="2400" b="1" dirty="0">
              <a:ln w="0"/>
              <a:solidFill>
                <a:srgbClr val="007A7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EF189CB8-96A7-420C-B56A-A528D7D65142}"/>
              </a:ext>
            </a:extLst>
          </p:cNvPr>
          <p:cNvSpPr/>
          <p:nvPr/>
        </p:nvSpPr>
        <p:spPr>
          <a:xfrm>
            <a:off x="4579731" y="2101124"/>
            <a:ext cx="3323351" cy="3149472"/>
          </a:xfrm>
          <a:prstGeom prst="parallelogram">
            <a:avLst>
              <a:gd name="adj" fmla="val 17443"/>
            </a:avLst>
          </a:prstGeom>
          <a:solidFill>
            <a:srgbClr val="FF9900"/>
          </a:solidFill>
          <a:ln w="104775" cap="rnd">
            <a:solidFill>
              <a:srgbClr val="FF9900"/>
            </a:solidFill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Flowchart: Manual Operation 5">
            <a:extLst>
              <a:ext uri="{FF2B5EF4-FFF2-40B4-BE49-F238E27FC236}">
                <a16:creationId xmlns:a16="http://schemas.microsoft.com/office/drawing/2014/main" id="{782603CB-AE78-425B-AA87-EDBCD7102B51}"/>
              </a:ext>
            </a:extLst>
          </p:cNvPr>
          <p:cNvSpPr/>
          <p:nvPr/>
        </p:nvSpPr>
        <p:spPr>
          <a:xfrm rot="16200000" flipH="1">
            <a:off x="4993502" y="796611"/>
            <a:ext cx="1365015" cy="258331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215"/>
              <a:gd name="connsiteX1" fmla="*/ 10000 w 10000"/>
              <a:gd name="connsiteY1" fmla="*/ 0 h 10215"/>
              <a:gd name="connsiteX2" fmla="*/ 8000 w 10000"/>
              <a:gd name="connsiteY2" fmla="*/ 10000 h 10215"/>
              <a:gd name="connsiteX3" fmla="*/ 3107 w 10000"/>
              <a:gd name="connsiteY3" fmla="*/ 10215 h 10215"/>
              <a:gd name="connsiteX4" fmla="*/ 0 w 10000"/>
              <a:gd name="connsiteY4" fmla="*/ 0 h 10215"/>
              <a:gd name="connsiteX0" fmla="*/ 0 w 10000"/>
              <a:gd name="connsiteY0" fmla="*/ 0 h 10215"/>
              <a:gd name="connsiteX1" fmla="*/ 10000 w 10000"/>
              <a:gd name="connsiteY1" fmla="*/ 0 h 10215"/>
              <a:gd name="connsiteX2" fmla="*/ 7084 w 10000"/>
              <a:gd name="connsiteY2" fmla="*/ 10072 h 10215"/>
              <a:gd name="connsiteX3" fmla="*/ 3107 w 10000"/>
              <a:gd name="connsiteY3" fmla="*/ 10215 h 10215"/>
              <a:gd name="connsiteX4" fmla="*/ 0 w 10000"/>
              <a:gd name="connsiteY4" fmla="*/ 0 h 1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215">
                <a:moveTo>
                  <a:pt x="0" y="0"/>
                </a:moveTo>
                <a:lnTo>
                  <a:pt x="10000" y="0"/>
                </a:lnTo>
                <a:lnTo>
                  <a:pt x="7084" y="10072"/>
                </a:lnTo>
                <a:lnTo>
                  <a:pt x="3107" y="10215"/>
                </a:lnTo>
                <a:lnTo>
                  <a:pt x="0" y="0"/>
                </a:lnTo>
                <a:close/>
              </a:path>
            </a:pathLst>
          </a:custGeom>
          <a:solidFill>
            <a:srgbClr val="A5770F"/>
          </a:solidFill>
          <a:ln>
            <a:solidFill>
              <a:srgbClr val="A5770F"/>
            </a:solidFill>
          </a:ln>
          <a:effectLst>
            <a:outerShdw blurRad="50800" dist="38100" dir="5400000" algn="t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200" b="1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4A8B2C07-74BB-4439-8E8A-4001E2766E87}"/>
              </a:ext>
            </a:extLst>
          </p:cNvPr>
          <p:cNvSpPr/>
          <p:nvPr/>
        </p:nvSpPr>
        <p:spPr>
          <a:xfrm>
            <a:off x="4655581" y="1884278"/>
            <a:ext cx="2305330" cy="547328"/>
          </a:xfrm>
          <a:prstGeom prst="parallelogram">
            <a:avLst>
              <a:gd name="adj" fmla="val 17443"/>
            </a:avLst>
          </a:prstGeom>
          <a:solidFill>
            <a:schemeClr val="bg1">
              <a:lumMod val="95000"/>
            </a:schemeClr>
          </a:solidFill>
          <a:ln w="104775" cap="rnd">
            <a:solidFill>
              <a:schemeClr val="bg1">
                <a:lumMod val="95000"/>
              </a:schemeClr>
            </a:solidFill>
            <a:rou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200" b="1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E2A0AB3-59F2-45DD-89C5-F72420B905EA}"/>
              </a:ext>
            </a:extLst>
          </p:cNvPr>
          <p:cNvSpPr/>
          <p:nvPr/>
        </p:nvSpPr>
        <p:spPr>
          <a:xfrm>
            <a:off x="5771114" y="5457838"/>
            <a:ext cx="883461" cy="858855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17DC00F-0FCD-404B-8DD0-ADC6023BC56B}"/>
              </a:ext>
            </a:extLst>
          </p:cNvPr>
          <p:cNvSpPr/>
          <p:nvPr/>
        </p:nvSpPr>
        <p:spPr>
          <a:xfrm>
            <a:off x="4353553" y="4183034"/>
            <a:ext cx="1502354" cy="1888290"/>
          </a:xfrm>
          <a:custGeom>
            <a:avLst/>
            <a:gdLst>
              <a:gd name="connsiteX0" fmla="*/ 292100 w 1701800"/>
              <a:gd name="connsiteY0" fmla="*/ 0 h 1866900"/>
              <a:gd name="connsiteX1" fmla="*/ 0 w 1701800"/>
              <a:gd name="connsiteY1" fmla="*/ 1866900 h 1866900"/>
              <a:gd name="connsiteX2" fmla="*/ 1524000 w 1701800"/>
              <a:gd name="connsiteY2" fmla="*/ 1854200 h 1866900"/>
              <a:gd name="connsiteX3" fmla="*/ 1701800 w 1701800"/>
              <a:gd name="connsiteY3" fmla="*/ 1854200 h 1866900"/>
              <a:gd name="connsiteX0" fmla="*/ 301655 w 1711355"/>
              <a:gd name="connsiteY0" fmla="*/ 0 h 1917806"/>
              <a:gd name="connsiteX1" fmla="*/ 9555 w 1711355"/>
              <a:gd name="connsiteY1" fmla="*/ 1866900 h 1917806"/>
              <a:gd name="connsiteX2" fmla="*/ 1533555 w 1711355"/>
              <a:gd name="connsiteY2" fmla="*/ 1854200 h 1917806"/>
              <a:gd name="connsiteX3" fmla="*/ 1711355 w 1711355"/>
              <a:gd name="connsiteY3" fmla="*/ 1854200 h 1917806"/>
              <a:gd name="connsiteX0" fmla="*/ 301655 w 1711355"/>
              <a:gd name="connsiteY0" fmla="*/ 0 h 1917806"/>
              <a:gd name="connsiteX1" fmla="*/ 9555 w 1711355"/>
              <a:gd name="connsiteY1" fmla="*/ 1866900 h 1917806"/>
              <a:gd name="connsiteX2" fmla="*/ 1533555 w 1711355"/>
              <a:gd name="connsiteY2" fmla="*/ 1854200 h 1917806"/>
              <a:gd name="connsiteX3" fmla="*/ 1711355 w 1711355"/>
              <a:gd name="connsiteY3" fmla="*/ 1854200 h 1917806"/>
              <a:gd name="connsiteX0" fmla="*/ 295598 w 1705298"/>
              <a:gd name="connsiteY0" fmla="*/ 0 h 1941058"/>
              <a:gd name="connsiteX1" fmla="*/ 3498 w 1705298"/>
              <a:gd name="connsiteY1" fmla="*/ 1866900 h 1941058"/>
              <a:gd name="connsiteX2" fmla="*/ 1527498 w 1705298"/>
              <a:gd name="connsiteY2" fmla="*/ 1854200 h 1941058"/>
              <a:gd name="connsiteX3" fmla="*/ 1705298 w 1705298"/>
              <a:gd name="connsiteY3" fmla="*/ 1854200 h 1941058"/>
              <a:gd name="connsiteX0" fmla="*/ 294068 w 1703768"/>
              <a:gd name="connsiteY0" fmla="*/ 0 h 1947403"/>
              <a:gd name="connsiteX1" fmla="*/ 1968 w 1703768"/>
              <a:gd name="connsiteY1" fmla="*/ 1866900 h 1947403"/>
              <a:gd name="connsiteX2" fmla="*/ 1525968 w 1703768"/>
              <a:gd name="connsiteY2" fmla="*/ 1854200 h 1947403"/>
              <a:gd name="connsiteX3" fmla="*/ 1703768 w 1703768"/>
              <a:gd name="connsiteY3" fmla="*/ 1854200 h 1947403"/>
              <a:gd name="connsiteX0" fmla="*/ 293619 w 1703319"/>
              <a:gd name="connsiteY0" fmla="*/ 0 h 1949517"/>
              <a:gd name="connsiteX1" fmla="*/ 1519 w 1703319"/>
              <a:gd name="connsiteY1" fmla="*/ 1866900 h 1949517"/>
              <a:gd name="connsiteX2" fmla="*/ 1525519 w 1703319"/>
              <a:gd name="connsiteY2" fmla="*/ 1854200 h 1949517"/>
              <a:gd name="connsiteX3" fmla="*/ 1703319 w 1703319"/>
              <a:gd name="connsiteY3" fmla="*/ 1854200 h 1949517"/>
              <a:gd name="connsiteX0" fmla="*/ 293619 w 1703319"/>
              <a:gd name="connsiteY0" fmla="*/ 0 h 1949517"/>
              <a:gd name="connsiteX1" fmla="*/ 1519 w 1703319"/>
              <a:gd name="connsiteY1" fmla="*/ 1866900 h 1949517"/>
              <a:gd name="connsiteX2" fmla="*/ 1525519 w 1703319"/>
              <a:gd name="connsiteY2" fmla="*/ 1854200 h 1949517"/>
              <a:gd name="connsiteX3" fmla="*/ 1703319 w 1703319"/>
              <a:gd name="connsiteY3" fmla="*/ 1854200 h 1949517"/>
              <a:gd name="connsiteX0" fmla="*/ 293619 w 1703319"/>
              <a:gd name="connsiteY0" fmla="*/ 0 h 1953748"/>
              <a:gd name="connsiteX1" fmla="*/ 1519 w 1703319"/>
              <a:gd name="connsiteY1" fmla="*/ 1866900 h 1953748"/>
              <a:gd name="connsiteX2" fmla="*/ 1525519 w 1703319"/>
              <a:gd name="connsiteY2" fmla="*/ 1854200 h 1953748"/>
              <a:gd name="connsiteX3" fmla="*/ 1703319 w 1703319"/>
              <a:gd name="connsiteY3" fmla="*/ 1854200 h 1953748"/>
              <a:gd name="connsiteX0" fmla="*/ 292127 w 1701827"/>
              <a:gd name="connsiteY0" fmla="*/ 0 h 1953748"/>
              <a:gd name="connsiteX1" fmla="*/ 27 w 1701827"/>
              <a:gd name="connsiteY1" fmla="*/ 1866900 h 1953748"/>
              <a:gd name="connsiteX2" fmla="*/ 1524027 w 1701827"/>
              <a:gd name="connsiteY2" fmla="*/ 1854200 h 1953748"/>
              <a:gd name="connsiteX3" fmla="*/ 1701827 w 1701827"/>
              <a:gd name="connsiteY3" fmla="*/ 1854200 h 1953748"/>
              <a:gd name="connsiteX0" fmla="*/ 292281 w 1701981"/>
              <a:gd name="connsiteY0" fmla="*/ 0 h 1972787"/>
              <a:gd name="connsiteX1" fmla="*/ 181 w 1701981"/>
              <a:gd name="connsiteY1" fmla="*/ 1866900 h 1972787"/>
              <a:gd name="connsiteX2" fmla="*/ 1524181 w 1701981"/>
              <a:gd name="connsiteY2" fmla="*/ 1854200 h 1972787"/>
              <a:gd name="connsiteX3" fmla="*/ 1701981 w 1701981"/>
              <a:gd name="connsiteY3" fmla="*/ 1854200 h 1972787"/>
              <a:gd name="connsiteX0" fmla="*/ 295178 w 1704878"/>
              <a:gd name="connsiteY0" fmla="*/ 0 h 1972787"/>
              <a:gd name="connsiteX1" fmla="*/ 3078 w 1704878"/>
              <a:gd name="connsiteY1" fmla="*/ 1866900 h 1972787"/>
              <a:gd name="connsiteX2" fmla="*/ 1527078 w 1704878"/>
              <a:gd name="connsiteY2" fmla="*/ 1854200 h 1972787"/>
              <a:gd name="connsiteX3" fmla="*/ 1704878 w 1704878"/>
              <a:gd name="connsiteY3" fmla="*/ 1854200 h 1972787"/>
              <a:gd name="connsiteX0" fmla="*/ 295597 w 1705297"/>
              <a:gd name="connsiteY0" fmla="*/ 0 h 1993945"/>
              <a:gd name="connsiteX1" fmla="*/ 3497 w 1705297"/>
              <a:gd name="connsiteY1" fmla="*/ 1866900 h 1993945"/>
              <a:gd name="connsiteX2" fmla="*/ 1527497 w 1705297"/>
              <a:gd name="connsiteY2" fmla="*/ 1854200 h 1993945"/>
              <a:gd name="connsiteX3" fmla="*/ 1705297 w 1705297"/>
              <a:gd name="connsiteY3" fmla="*/ 1854200 h 1993945"/>
              <a:gd name="connsiteX0" fmla="*/ 292950 w 1702650"/>
              <a:gd name="connsiteY0" fmla="*/ 0 h 2004525"/>
              <a:gd name="connsiteX1" fmla="*/ 850 w 1702650"/>
              <a:gd name="connsiteY1" fmla="*/ 1866900 h 2004525"/>
              <a:gd name="connsiteX2" fmla="*/ 1524850 w 1702650"/>
              <a:gd name="connsiteY2" fmla="*/ 1854200 h 2004525"/>
              <a:gd name="connsiteX3" fmla="*/ 1702650 w 1702650"/>
              <a:gd name="connsiteY3" fmla="*/ 1854200 h 2004525"/>
              <a:gd name="connsiteX0" fmla="*/ 292127 w 1701827"/>
              <a:gd name="connsiteY0" fmla="*/ 0 h 2001597"/>
              <a:gd name="connsiteX1" fmla="*/ 27 w 1701827"/>
              <a:gd name="connsiteY1" fmla="*/ 1866900 h 2001597"/>
              <a:gd name="connsiteX2" fmla="*/ 1701827 w 1701827"/>
              <a:gd name="connsiteY2" fmla="*/ 1854200 h 2001597"/>
              <a:gd name="connsiteX0" fmla="*/ 292127 w 1716115"/>
              <a:gd name="connsiteY0" fmla="*/ 0 h 2010441"/>
              <a:gd name="connsiteX1" fmla="*/ 27 w 1716115"/>
              <a:gd name="connsiteY1" fmla="*/ 1866900 h 2010441"/>
              <a:gd name="connsiteX2" fmla="*/ 1716115 w 1716115"/>
              <a:gd name="connsiteY2" fmla="*/ 1887537 h 2010441"/>
              <a:gd name="connsiteX0" fmla="*/ 292127 w 1720877"/>
              <a:gd name="connsiteY0" fmla="*/ 0 h 2016022"/>
              <a:gd name="connsiteX1" fmla="*/ 27 w 1720877"/>
              <a:gd name="connsiteY1" fmla="*/ 1866900 h 2016022"/>
              <a:gd name="connsiteX2" fmla="*/ 1720877 w 1720877"/>
              <a:gd name="connsiteY2" fmla="*/ 1906587 h 2016022"/>
              <a:gd name="connsiteX0" fmla="*/ 292127 w 1735165"/>
              <a:gd name="connsiteY0" fmla="*/ 0 h 2030259"/>
              <a:gd name="connsiteX1" fmla="*/ 27 w 1735165"/>
              <a:gd name="connsiteY1" fmla="*/ 1866900 h 2030259"/>
              <a:gd name="connsiteX2" fmla="*/ 1735165 w 1735165"/>
              <a:gd name="connsiteY2" fmla="*/ 1949450 h 2030259"/>
              <a:gd name="connsiteX0" fmla="*/ 292127 w 1735165"/>
              <a:gd name="connsiteY0" fmla="*/ 0 h 2033100"/>
              <a:gd name="connsiteX1" fmla="*/ 27 w 1735165"/>
              <a:gd name="connsiteY1" fmla="*/ 1866900 h 2033100"/>
              <a:gd name="connsiteX2" fmla="*/ 1735165 w 1735165"/>
              <a:gd name="connsiteY2" fmla="*/ 1949450 h 2033100"/>
              <a:gd name="connsiteX0" fmla="*/ 292482 w 1735520"/>
              <a:gd name="connsiteY0" fmla="*/ 0 h 2007035"/>
              <a:gd name="connsiteX1" fmla="*/ 382 w 1735520"/>
              <a:gd name="connsiteY1" fmla="*/ 1866900 h 2007035"/>
              <a:gd name="connsiteX2" fmla="*/ 1735520 w 1735520"/>
              <a:gd name="connsiteY2" fmla="*/ 1949450 h 2007035"/>
              <a:gd name="connsiteX0" fmla="*/ 292362 w 1735400"/>
              <a:gd name="connsiteY0" fmla="*/ 0 h 2016967"/>
              <a:gd name="connsiteX1" fmla="*/ 262 w 1735400"/>
              <a:gd name="connsiteY1" fmla="*/ 1866900 h 2016967"/>
              <a:gd name="connsiteX2" fmla="*/ 1735400 w 1735400"/>
              <a:gd name="connsiteY2" fmla="*/ 1949450 h 2016967"/>
              <a:gd name="connsiteX0" fmla="*/ 296791 w 1739829"/>
              <a:gd name="connsiteY0" fmla="*/ 0 h 2029044"/>
              <a:gd name="connsiteX1" fmla="*/ 4691 w 1739829"/>
              <a:gd name="connsiteY1" fmla="*/ 1866900 h 2029044"/>
              <a:gd name="connsiteX2" fmla="*/ 1739829 w 1739829"/>
              <a:gd name="connsiteY2" fmla="*/ 1949450 h 2029044"/>
              <a:gd name="connsiteX0" fmla="*/ 296791 w 1739829"/>
              <a:gd name="connsiteY0" fmla="*/ 0 h 2029044"/>
              <a:gd name="connsiteX1" fmla="*/ 4691 w 1739829"/>
              <a:gd name="connsiteY1" fmla="*/ 1866900 h 2029044"/>
              <a:gd name="connsiteX2" fmla="*/ 1739829 w 1739829"/>
              <a:gd name="connsiteY2" fmla="*/ 1949450 h 2029044"/>
              <a:gd name="connsiteX0" fmla="*/ 293670 w 1736708"/>
              <a:gd name="connsiteY0" fmla="*/ 0 h 2039206"/>
              <a:gd name="connsiteX1" fmla="*/ 1570 w 1736708"/>
              <a:gd name="connsiteY1" fmla="*/ 1866900 h 2039206"/>
              <a:gd name="connsiteX2" fmla="*/ 1736708 w 1736708"/>
              <a:gd name="connsiteY2" fmla="*/ 1949450 h 2039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6708" h="2039206">
                <a:moveTo>
                  <a:pt x="293670" y="0"/>
                </a:moveTo>
                <a:cubicBezTo>
                  <a:pt x="196303" y="622300"/>
                  <a:pt x="32262" y="1616075"/>
                  <a:pt x="1570" y="1866900"/>
                </a:cubicBezTo>
                <a:cubicBezTo>
                  <a:pt x="-53992" y="2190221"/>
                  <a:pt x="1382166" y="1961621"/>
                  <a:pt x="1736708" y="1949450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5E89446-A253-43CB-A00D-D89BA486D468}"/>
              </a:ext>
            </a:extLst>
          </p:cNvPr>
          <p:cNvSpPr/>
          <p:nvPr/>
        </p:nvSpPr>
        <p:spPr>
          <a:xfrm>
            <a:off x="4934864" y="2817738"/>
            <a:ext cx="29317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i="0" dirty="0">
                <a:solidFill>
                  <a:schemeClr val="bg1"/>
                </a:solidFill>
                <a:effectLst/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สร้างงานวิจัย และนวัตกรรมที่มีผลลัพธ์เพื่อประโยชน์ด้านวิทยาศาสตร์สุขภาพ</a:t>
            </a:r>
            <a:endParaRPr lang="en-IN" b="1" dirty="0">
              <a:solidFill>
                <a:schemeClr val="bg1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819B49F-2E9F-4EF0-BD1E-49CCBDD7E12B}"/>
              </a:ext>
            </a:extLst>
          </p:cNvPr>
          <p:cNvSpPr/>
          <p:nvPr/>
        </p:nvSpPr>
        <p:spPr>
          <a:xfrm>
            <a:off x="4525854" y="1887732"/>
            <a:ext cx="2520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dirty="0">
                <a:ln w="0"/>
                <a:solidFill>
                  <a:srgbClr val="FF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ยุทธศาสตร์ที่ 2</a:t>
            </a:r>
            <a:endParaRPr lang="en-IN" sz="2400" dirty="0">
              <a:ln w="0"/>
              <a:solidFill>
                <a:srgbClr val="FF99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32" name="Parallelogram 31">
            <a:extLst>
              <a:ext uri="{FF2B5EF4-FFF2-40B4-BE49-F238E27FC236}">
                <a16:creationId xmlns:a16="http://schemas.microsoft.com/office/drawing/2014/main" id="{64614DB5-CD47-45DC-94E1-7EB515F0F99B}"/>
              </a:ext>
            </a:extLst>
          </p:cNvPr>
          <p:cNvSpPr/>
          <p:nvPr/>
        </p:nvSpPr>
        <p:spPr>
          <a:xfrm>
            <a:off x="8198198" y="2101612"/>
            <a:ext cx="3323351" cy="3144258"/>
          </a:xfrm>
          <a:prstGeom prst="parallelogram">
            <a:avLst>
              <a:gd name="adj" fmla="val 17443"/>
            </a:avLst>
          </a:prstGeom>
          <a:solidFill>
            <a:schemeClr val="accent4"/>
          </a:solidFill>
          <a:ln w="104775" cap="rnd">
            <a:solidFill>
              <a:schemeClr val="accent4"/>
            </a:solidFill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Flowchart: Manual Operation 5">
            <a:extLst>
              <a:ext uri="{FF2B5EF4-FFF2-40B4-BE49-F238E27FC236}">
                <a16:creationId xmlns:a16="http://schemas.microsoft.com/office/drawing/2014/main" id="{F51611EB-A2F2-4A28-A24D-89F205EB2220}"/>
              </a:ext>
            </a:extLst>
          </p:cNvPr>
          <p:cNvSpPr/>
          <p:nvPr/>
        </p:nvSpPr>
        <p:spPr>
          <a:xfrm rot="16200000" flipH="1">
            <a:off x="8611969" y="796612"/>
            <a:ext cx="1365015" cy="258331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215"/>
              <a:gd name="connsiteX1" fmla="*/ 10000 w 10000"/>
              <a:gd name="connsiteY1" fmla="*/ 0 h 10215"/>
              <a:gd name="connsiteX2" fmla="*/ 8000 w 10000"/>
              <a:gd name="connsiteY2" fmla="*/ 10000 h 10215"/>
              <a:gd name="connsiteX3" fmla="*/ 3107 w 10000"/>
              <a:gd name="connsiteY3" fmla="*/ 10215 h 10215"/>
              <a:gd name="connsiteX4" fmla="*/ 0 w 10000"/>
              <a:gd name="connsiteY4" fmla="*/ 0 h 10215"/>
              <a:gd name="connsiteX0" fmla="*/ 0 w 10000"/>
              <a:gd name="connsiteY0" fmla="*/ 0 h 10215"/>
              <a:gd name="connsiteX1" fmla="*/ 10000 w 10000"/>
              <a:gd name="connsiteY1" fmla="*/ 0 h 10215"/>
              <a:gd name="connsiteX2" fmla="*/ 7084 w 10000"/>
              <a:gd name="connsiteY2" fmla="*/ 10072 h 10215"/>
              <a:gd name="connsiteX3" fmla="*/ 3107 w 10000"/>
              <a:gd name="connsiteY3" fmla="*/ 10215 h 10215"/>
              <a:gd name="connsiteX4" fmla="*/ 0 w 10000"/>
              <a:gd name="connsiteY4" fmla="*/ 0 h 1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215">
                <a:moveTo>
                  <a:pt x="0" y="0"/>
                </a:moveTo>
                <a:lnTo>
                  <a:pt x="10000" y="0"/>
                </a:lnTo>
                <a:lnTo>
                  <a:pt x="7084" y="10072"/>
                </a:lnTo>
                <a:lnTo>
                  <a:pt x="3107" y="10215"/>
                </a:lnTo>
                <a:lnTo>
                  <a:pt x="0" y="0"/>
                </a:lnTo>
                <a:close/>
              </a:path>
            </a:pathLst>
          </a:custGeom>
          <a:solidFill>
            <a:srgbClr val="6F0F28"/>
          </a:solidFill>
          <a:ln>
            <a:noFill/>
          </a:ln>
          <a:effectLst>
            <a:outerShdw blurRad="50800" dist="38100" dir="5400000" algn="t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200" b="1"/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680397AD-B98F-4C2F-9DCE-57959775C014}"/>
              </a:ext>
            </a:extLst>
          </p:cNvPr>
          <p:cNvSpPr/>
          <p:nvPr/>
        </p:nvSpPr>
        <p:spPr>
          <a:xfrm>
            <a:off x="8274048" y="1884278"/>
            <a:ext cx="2305330" cy="547328"/>
          </a:xfrm>
          <a:prstGeom prst="parallelogram">
            <a:avLst>
              <a:gd name="adj" fmla="val 17443"/>
            </a:avLst>
          </a:prstGeom>
          <a:solidFill>
            <a:schemeClr val="bg1">
              <a:lumMod val="95000"/>
            </a:schemeClr>
          </a:solidFill>
          <a:ln w="104775" cap="rnd">
            <a:solidFill>
              <a:schemeClr val="bg1">
                <a:lumMod val="95000"/>
              </a:schemeClr>
            </a:solidFill>
            <a:rou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200" b="1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BFB20CE-DCE8-4BC6-A242-FF74011706F4}"/>
              </a:ext>
            </a:extLst>
          </p:cNvPr>
          <p:cNvSpPr/>
          <p:nvPr/>
        </p:nvSpPr>
        <p:spPr>
          <a:xfrm>
            <a:off x="9389581" y="5457838"/>
            <a:ext cx="883461" cy="858855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C4E39FA-9F72-465C-8957-7FE588E7ED4E}"/>
              </a:ext>
            </a:extLst>
          </p:cNvPr>
          <p:cNvSpPr/>
          <p:nvPr/>
        </p:nvSpPr>
        <p:spPr>
          <a:xfrm>
            <a:off x="7972020" y="4183034"/>
            <a:ext cx="1502354" cy="1888290"/>
          </a:xfrm>
          <a:custGeom>
            <a:avLst/>
            <a:gdLst>
              <a:gd name="connsiteX0" fmla="*/ 292100 w 1701800"/>
              <a:gd name="connsiteY0" fmla="*/ 0 h 1866900"/>
              <a:gd name="connsiteX1" fmla="*/ 0 w 1701800"/>
              <a:gd name="connsiteY1" fmla="*/ 1866900 h 1866900"/>
              <a:gd name="connsiteX2" fmla="*/ 1524000 w 1701800"/>
              <a:gd name="connsiteY2" fmla="*/ 1854200 h 1866900"/>
              <a:gd name="connsiteX3" fmla="*/ 1701800 w 1701800"/>
              <a:gd name="connsiteY3" fmla="*/ 1854200 h 1866900"/>
              <a:gd name="connsiteX0" fmla="*/ 301655 w 1711355"/>
              <a:gd name="connsiteY0" fmla="*/ 0 h 1917806"/>
              <a:gd name="connsiteX1" fmla="*/ 9555 w 1711355"/>
              <a:gd name="connsiteY1" fmla="*/ 1866900 h 1917806"/>
              <a:gd name="connsiteX2" fmla="*/ 1533555 w 1711355"/>
              <a:gd name="connsiteY2" fmla="*/ 1854200 h 1917806"/>
              <a:gd name="connsiteX3" fmla="*/ 1711355 w 1711355"/>
              <a:gd name="connsiteY3" fmla="*/ 1854200 h 1917806"/>
              <a:gd name="connsiteX0" fmla="*/ 301655 w 1711355"/>
              <a:gd name="connsiteY0" fmla="*/ 0 h 1917806"/>
              <a:gd name="connsiteX1" fmla="*/ 9555 w 1711355"/>
              <a:gd name="connsiteY1" fmla="*/ 1866900 h 1917806"/>
              <a:gd name="connsiteX2" fmla="*/ 1533555 w 1711355"/>
              <a:gd name="connsiteY2" fmla="*/ 1854200 h 1917806"/>
              <a:gd name="connsiteX3" fmla="*/ 1711355 w 1711355"/>
              <a:gd name="connsiteY3" fmla="*/ 1854200 h 1917806"/>
              <a:gd name="connsiteX0" fmla="*/ 295598 w 1705298"/>
              <a:gd name="connsiteY0" fmla="*/ 0 h 1941058"/>
              <a:gd name="connsiteX1" fmla="*/ 3498 w 1705298"/>
              <a:gd name="connsiteY1" fmla="*/ 1866900 h 1941058"/>
              <a:gd name="connsiteX2" fmla="*/ 1527498 w 1705298"/>
              <a:gd name="connsiteY2" fmla="*/ 1854200 h 1941058"/>
              <a:gd name="connsiteX3" fmla="*/ 1705298 w 1705298"/>
              <a:gd name="connsiteY3" fmla="*/ 1854200 h 1941058"/>
              <a:gd name="connsiteX0" fmla="*/ 294068 w 1703768"/>
              <a:gd name="connsiteY0" fmla="*/ 0 h 1947403"/>
              <a:gd name="connsiteX1" fmla="*/ 1968 w 1703768"/>
              <a:gd name="connsiteY1" fmla="*/ 1866900 h 1947403"/>
              <a:gd name="connsiteX2" fmla="*/ 1525968 w 1703768"/>
              <a:gd name="connsiteY2" fmla="*/ 1854200 h 1947403"/>
              <a:gd name="connsiteX3" fmla="*/ 1703768 w 1703768"/>
              <a:gd name="connsiteY3" fmla="*/ 1854200 h 1947403"/>
              <a:gd name="connsiteX0" fmla="*/ 293619 w 1703319"/>
              <a:gd name="connsiteY0" fmla="*/ 0 h 1949517"/>
              <a:gd name="connsiteX1" fmla="*/ 1519 w 1703319"/>
              <a:gd name="connsiteY1" fmla="*/ 1866900 h 1949517"/>
              <a:gd name="connsiteX2" fmla="*/ 1525519 w 1703319"/>
              <a:gd name="connsiteY2" fmla="*/ 1854200 h 1949517"/>
              <a:gd name="connsiteX3" fmla="*/ 1703319 w 1703319"/>
              <a:gd name="connsiteY3" fmla="*/ 1854200 h 1949517"/>
              <a:gd name="connsiteX0" fmla="*/ 293619 w 1703319"/>
              <a:gd name="connsiteY0" fmla="*/ 0 h 1949517"/>
              <a:gd name="connsiteX1" fmla="*/ 1519 w 1703319"/>
              <a:gd name="connsiteY1" fmla="*/ 1866900 h 1949517"/>
              <a:gd name="connsiteX2" fmla="*/ 1525519 w 1703319"/>
              <a:gd name="connsiteY2" fmla="*/ 1854200 h 1949517"/>
              <a:gd name="connsiteX3" fmla="*/ 1703319 w 1703319"/>
              <a:gd name="connsiteY3" fmla="*/ 1854200 h 1949517"/>
              <a:gd name="connsiteX0" fmla="*/ 293619 w 1703319"/>
              <a:gd name="connsiteY0" fmla="*/ 0 h 1953748"/>
              <a:gd name="connsiteX1" fmla="*/ 1519 w 1703319"/>
              <a:gd name="connsiteY1" fmla="*/ 1866900 h 1953748"/>
              <a:gd name="connsiteX2" fmla="*/ 1525519 w 1703319"/>
              <a:gd name="connsiteY2" fmla="*/ 1854200 h 1953748"/>
              <a:gd name="connsiteX3" fmla="*/ 1703319 w 1703319"/>
              <a:gd name="connsiteY3" fmla="*/ 1854200 h 1953748"/>
              <a:gd name="connsiteX0" fmla="*/ 292127 w 1701827"/>
              <a:gd name="connsiteY0" fmla="*/ 0 h 1953748"/>
              <a:gd name="connsiteX1" fmla="*/ 27 w 1701827"/>
              <a:gd name="connsiteY1" fmla="*/ 1866900 h 1953748"/>
              <a:gd name="connsiteX2" fmla="*/ 1524027 w 1701827"/>
              <a:gd name="connsiteY2" fmla="*/ 1854200 h 1953748"/>
              <a:gd name="connsiteX3" fmla="*/ 1701827 w 1701827"/>
              <a:gd name="connsiteY3" fmla="*/ 1854200 h 1953748"/>
              <a:gd name="connsiteX0" fmla="*/ 292281 w 1701981"/>
              <a:gd name="connsiteY0" fmla="*/ 0 h 1972787"/>
              <a:gd name="connsiteX1" fmla="*/ 181 w 1701981"/>
              <a:gd name="connsiteY1" fmla="*/ 1866900 h 1972787"/>
              <a:gd name="connsiteX2" fmla="*/ 1524181 w 1701981"/>
              <a:gd name="connsiteY2" fmla="*/ 1854200 h 1972787"/>
              <a:gd name="connsiteX3" fmla="*/ 1701981 w 1701981"/>
              <a:gd name="connsiteY3" fmla="*/ 1854200 h 1972787"/>
              <a:gd name="connsiteX0" fmla="*/ 295178 w 1704878"/>
              <a:gd name="connsiteY0" fmla="*/ 0 h 1972787"/>
              <a:gd name="connsiteX1" fmla="*/ 3078 w 1704878"/>
              <a:gd name="connsiteY1" fmla="*/ 1866900 h 1972787"/>
              <a:gd name="connsiteX2" fmla="*/ 1527078 w 1704878"/>
              <a:gd name="connsiteY2" fmla="*/ 1854200 h 1972787"/>
              <a:gd name="connsiteX3" fmla="*/ 1704878 w 1704878"/>
              <a:gd name="connsiteY3" fmla="*/ 1854200 h 1972787"/>
              <a:gd name="connsiteX0" fmla="*/ 295597 w 1705297"/>
              <a:gd name="connsiteY0" fmla="*/ 0 h 1993945"/>
              <a:gd name="connsiteX1" fmla="*/ 3497 w 1705297"/>
              <a:gd name="connsiteY1" fmla="*/ 1866900 h 1993945"/>
              <a:gd name="connsiteX2" fmla="*/ 1527497 w 1705297"/>
              <a:gd name="connsiteY2" fmla="*/ 1854200 h 1993945"/>
              <a:gd name="connsiteX3" fmla="*/ 1705297 w 1705297"/>
              <a:gd name="connsiteY3" fmla="*/ 1854200 h 1993945"/>
              <a:gd name="connsiteX0" fmla="*/ 292950 w 1702650"/>
              <a:gd name="connsiteY0" fmla="*/ 0 h 2004525"/>
              <a:gd name="connsiteX1" fmla="*/ 850 w 1702650"/>
              <a:gd name="connsiteY1" fmla="*/ 1866900 h 2004525"/>
              <a:gd name="connsiteX2" fmla="*/ 1524850 w 1702650"/>
              <a:gd name="connsiteY2" fmla="*/ 1854200 h 2004525"/>
              <a:gd name="connsiteX3" fmla="*/ 1702650 w 1702650"/>
              <a:gd name="connsiteY3" fmla="*/ 1854200 h 2004525"/>
              <a:gd name="connsiteX0" fmla="*/ 292127 w 1701827"/>
              <a:gd name="connsiteY0" fmla="*/ 0 h 2001597"/>
              <a:gd name="connsiteX1" fmla="*/ 27 w 1701827"/>
              <a:gd name="connsiteY1" fmla="*/ 1866900 h 2001597"/>
              <a:gd name="connsiteX2" fmla="*/ 1701827 w 1701827"/>
              <a:gd name="connsiteY2" fmla="*/ 1854200 h 2001597"/>
              <a:gd name="connsiteX0" fmla="*/ 292127 w 1716115"/>
              <a:gd name="connsiteY0" fmla="*/ 0 h 2010441"/>
              <a:gd name="connsiteX1" fmla="*/ 27 w 1716115"/>
              <a:gd name="connsiteY1" fmla="*/ 1866900 h 2010441"/>
              <a:gd name="connsiteX2" fmla="*/ 1716115 w 1716115"/>
              <a:gd name="connsiteY2" fmla="*/ 1887537 h 2010441"/>
              <a:gd name="connsiteX0" fmla="*/ 292127 w 1720877"/>
              <a:gd name="connsiteY0" fmla="*/ 0 h 2016022"/>
              <a:gd name="connsiteX1" fmla="*/ 27 w 1720877"/>
              <a:gd name="connsiteY1" fmla="*/ 1866900 h 2016022"/>
              <a:gd name="connsiteX2" fmla="*/ 1720877 w 1720877"/>
              <a:gd name="connsiteY2" fmla="*/ 1906587 h 2016022"/>
              <a:gd name="connsiteX0" fmla="*/ 292127 w 1735165"/>
              <a:gd name="connsiteY0" fmla="*/ 0 h 2030259"/>
              <a:gd name="connsiteX1" fmla="*/ 27 w 1735165"/>
              <a:gd name="connsiteY1" fmla="*/ 1866900 h 2030259"/>
              <a:gd name="connsiteX2" fmla="*/ 1735165 w 1735165"/>
              <a:gd name="connsiteY2" fmla="*/ 1949450 h 2030259"/>
              <a:gd name="connsiteX0" fmla="*/ 292127 w 1735165"/>
              <a:gd name="connsiteY0" fmla="*/ 0 h 2033100"/>
              <a:gd name="connsiteX1" fmla="*/ 27 w 1735165"/>
              <a:gd name="connsiteY1" fmla="*/ 1866900 h 2033100"/>
              <a:gd name="connsiteX2" fmla="*/ 1735165 w 1735165"/>
              <a:gd name="connsiteY2" fmla="*/ 1949450 h 2033100"/>
              <a:gd name="connsiteX0" fmla="*/ 292482 w 1735520"/>
              <a:gd name="connsiteY0" fmla="*/ 0 h 2007035"/>
              <a:gd name="connsiteX1" fmla="*/ 382 w 1735520"/>
              <a:gd name="connsiteY1" fmla="*/ 1866900 h 2007035"/>
              <a:gd name="connsiteX2" fmla="*/ 1735520 w 1735520"/>
              <a:gd name="connsiteY2" fmla="*/ 1949450 h 2007035"/>
              <a:gd name="connsiteX0" fmla="*/ 292362 w 1735400"/>
              <a:gd name="connsiteY0" fmla="*/ 0 h 2016967"/>
              <a:gd name="connsiteX1" fmla="*/ 262 w 1735400"/>
              <a:gd name="connsiteY1" fmla="*/ 1866900 h 2016967"/>
              <a:gd name="connsiteX2" fmla="*/ 1735400 w 1735400"/>
              <a:gd name="connsiteY2" fmla="*/ 1949450 h 2016967"/>
              <a:gd name="connsiteX0" fmla="*/ 296791 w 1739829"/>
              <a:gd name="connsiteY0" fmla="*/ 0 h 2029044"/>
              <a:gd name="connsiteX1" fmla="*/ 4691 w 1739829"/>
              <a:gd name="connsiteY1" fmla="*/ 1866900 h 2029044"/>
              <a:gd name="connsiteX2" fmla="*/ 1739829 w 1739829"/>
              <a:gd name="connsiteY2" fmla="*/ 1949450 h 2029044"/>
              <a:gd name="connsiteX0" fmla="*/ 296791 w 1739829"/>
              <a:gd name="connsiteY0" fmla="*/ 0 h 2029044"/>
              <a:gd name="connsiteX1" fmla="*/ 4691 w 1739829"/>
              <a:gd name="connsiteY1" fmla="*/ 1866900 h 2029044"/>
              <a:gd name="connsiteX2" fmla="*/ 1739829 w 1739829"/>
              <a:gd name="connsiteY2" fmla="*/ 1949450 h 2029044"/>
              <a:gd name="connsiteX0" fmla="*/ 293670 w 1736708"/>
              <a:gd name="connsiteY0" fmla="*/ 0 h 2039206"/>
              <a:gd name="connsiteX1" fmla="*/ 1570 w 1736708"/>
              <a:gd name="connsiteY1" fmla="*/ 1866900 h 2039206"/>
              <a:gd name="connsiteX2" fmla="*/ 1736708 w 1736708"/>
              <a:gd name="connsiteY2" fmla="*/ 1949450 h 2039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6708" h="2039206">
                <a:moveTo>
                  <a:pt x="293670" y="0"/>
                </a:moveTo>
                <a:cubicBezTo>
                  <a:pt x="196303" y="622300"/>
                  <a:pt x="32262" y="1616075"/>
                  <a:pt x="1570" y="1866900"/>
                </a:cubicBezTo>
                <a:cubicBezTo>
                  <a:pt x="-53992" y="2190221"/>
                  <a:pt x="1382166" y="1961621"/>
                  <a:pt x="1736708" y="1949450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6A3A132-0059-497F-B3ED-8E38ACD451BB}"/>
              </a:ext>
            </a:extLst>
          </p:cNvPr>
          <p:cNvSpPr/>
          <p:nvPr/>
        </p:nvSpPr>
        <p:spPr>
          <a:xfrm>
            <a:off x="8516840" y="2763271"/>
            <a:ext cx="29317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i="0" dirty="0">
                <a:solidFill>
                  <a:schemeClr val="bg1"/>
                </a:solidFill>
                <a:effectLst/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พัฒนาสู่องค์กรสมรรถนะสูง มุ่งเน้นผลสัมฤทธิ์ของการทำงาน </a:t>
            </a:r>
            <a:endParaRPr lang="en-IN" b="1" dirty="0">
              <a:solidFill>
                <a:schemeClr val="bg1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03572D8-10D6-4663-BA8E-3E1BD33D242F}"/>
              </a:ext>
            </a:extLst>
          </p:cNvPr>
          <p:cNvSpPr/>
          <p:nvPr/>
        </p:nvSpPr>
        <p:spPr>
          <a:xfrm>
            <a:off x="8227749" y="1887732"/>
            <a:ext cx="2305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dirty="0">
                <a:ln w="0"/>
                <a:solidFill>
                  <a:srgbClr val="6F0F2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ยุทธศาสตร์ที่ 3</a:t>
            </a:r>
            <a:endParaRPr lang="en-IN" sz="2400" dirty="0">
              <a:ln w="0"/>
              <a:solidFill>
                <a:srgbClr val="6F0F2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pic>
        <p:nvPicPr>
          <p:cNvPr id="44" name="Graphic 43" descr="Bullseye">
            <a:extLst>
              <a:ext uri="{FF2B5EF4-FFF2-40B4-BE49-F238E27FC236}">
                <a16:creationId xmlns:a16="http://schemas.microsoft.com/office/drawing/2014/main" id="{86D3F3FF-541C-4BF0-87E9-9ADF4B484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39670" y="5607838"/>
            <a:ext cx="580220" cy="580220"/>
          </a:xfrm>
          <a:prstGeom prst="rect">
            <a:avLst/>
          </a:prstGeom>
        </p:spPr>
      </p:pic>
      <p:pic>
        <p:nvPicPr>
          <p:cNvPr id="46" name="Graphic 45" descr="Playbook">
            <a:extLst>
              <a:ext uri="{FF2B5EF4-FFF2-40B4-BE49-F238E27FC236}">
                <a16:creationId xmlns:a16="http://schemas.microsoft.com/office/drawing/2014/main" id="{C29DF191-5342-41D6-BA1B-06DEEF997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36939" y="5607838"/>
            <a:ext cx="580220" cy="580220"/>
          </a:xfrm>
          <a:prstGeom prst="rect">
            <a:avLst/>
          </a:prstGeom>
        </p:spPr>
      </p:pic>
      <p:pic>
        <p:nvPicPr>
          <p:cNvPr id="48" name="Graphic 47" descr="Bar graph with upward trend">
            <a:extLst>
              <a:ext uri="{FF2B5EF4-FFF2-40B4-BE49-F238E27FC236}">
                <a16:creationId xmlns:a16="http://schemas.microsoft.com/office/drawing/2014/main" id="{90A0EC42-133E-4BDE-9D85-FEE3D134B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55406" y="5607838"/>
            <a:ext cx="580220" cy="58022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C678F2F1-CE49-4836-A6BC-FE7CB824378F}"/>
              </a:ext>
            </a:extLst>
          </p:cNvPr>
          <p:cNvSpPr/>
          <p:nvPr/>
        </p:nvSpPr>
        <p:spPr>
          <a:xfrm>
            <a:off x="592532" y="487683"/>
            <a:ext cx="110450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th-TH" sz="3600" b="1" dirty="0">
                <a:solidFill>
                  <a:schemeClr val="bg1"/>
                </a:solidFill>
                <a:latin typeface="Chulabhorn Likit Text Medium" panose="00000600000000000000" pitchFamily="50" charset="-34"/>
                <a:ea typeface="Cambria" panose="02040503050406030204" pitchFamily="18" charset="0"/>
                <a:cs typeface="Chulabhorn Likit Text Medium" panose="00000600000000000000" pitchFamily="50" charset="-34"/>
              </a:rPr>
              <a:t>ประเด็นยุทธศาสตร์คณะเทคโนโลยีวิทยาศาสตร์สุขภาพ</a:t>
            </a:r>
            <a:endParaRPr lang="en-ID" sz="3600" b="1" dirty="0">
              <a:solidFill>
                <a:schemeClr val="bg1"/>
              </a:solidFill>
              <a:latin typeface="Chulabhorn Likit Text Medium" panose="00000600000000000000" pitchFamily="50" charset="-34"/>
              <a:ea typeface="Cambria" panose="02040503050406030204" pitchFamily="18" charset="0"/>
              <a:cs typeface="Chulabhorn Likit Text Medium" panose="00000600000000000000" pitchFamily="50" charset="-3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EBBE43C-CE95-452F-8B37-808B9422FE16}"/>
              </a:ext>
            </a:extLst>
          </p:cNvPr>
          <p:cNvCxnSpPr/>
          <p:nvPr/>
        </p:nvCxnSpPr>
        <p:spPr>
          <a:xfrm>
            <a:off x="1402847" y="938105"/>
            <a:ext cx="938630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F34C7B7-E38E-4D0E-BC6C-ED3C7B383CDE}"/>
              </a:ext>
            </a:extLst>
          </p:cNvPr>
          <p:cNvSpPr/>
          <p:nvPr/>
        </p:nvSpPr>
        <p:spPr>
          <a:xfrm>
            <a:off x="87000" y="95860"/>
            <a:ext cx="12018000" cy="666628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25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arallelogram 13">
            <a:extLst>
              <a:ext uri="{FF2B5EF4-FFF2-40B4-BE49-F238E27FC236}">
                <a16:creationId xmlns:a16="http://schemas.microsoft.com/office/drawing/2014/main" id="{4FDF2631-94DC-4321-B583-E52A8FD31486}"/>
              </a:ext>
            </a:extLst>
          </p:cNvPr>
          <p:cNvSpPr/>
          <p:nvPr/>
        </p:nvSpPr>
        <p:spPr>
          <a:xfrm>
            <a:off x="1128964" y="2414786"/>
            <a:ext cx="3042174" cy="2655333"/>
          </a:xfrm>
          <a:prstGeom prst="parallelogram">
            <a:avLst>
              <a:gd name="adj" fmla="val 17443"/>
            </a:avLst>
          </a:prstGeom>
          <a:solidFill>
            <a:srgbClr val="7BC9CF"/>
          </a:solidFill>
          <a:ln w="104775" cap="rnd">
            <a:noFill/>
            <a:rou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15" name="Flowchart: Manual Operation 5">
            <a:extLst>
              <a:ext uri="{FF2B5EF4-FFF2-40B4-BE49-F238E27FC236}">
                <a16:creationId xmlns:a16="http://schemas.microsoft.com/office/drawing/2014/main" id="{02D70596-6900-4838-8AE7-D46A6DA5979F}"/>
              </a:ext>
            </a:extLst>
          </p:cNvPr>
          <p:cNvSpPr/>
          <p:nvPr/>
        </p:nvSpPr>
        <p:spPr>
          <a:xfrm rot="16200000" flipH="1">
            <a:off x="1362337" y="1092114"/>
            <a:ext cx="1299106" cy="247862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215"/>
              <a:gd name="connsiteX1" fmla="*/ 10000 w 10000"/>
              <a:gd name="connsiteY1" fmla="*/ 0 h 10215"/>
              <a:gd name="connsiteX2" fmla="*/ 8000 w 10000"/>
              <a:gd name="connsiteY2" fmla="*/ 10000 h 10215"/>
              <a:gd name="connsiteX3" fmla="*/ 3107 w 10000"/>
              <a:gd name="connsiteY3" fmla="*/ 10215 h 10215"/>
              <a:gd name="connsiteX4" fmla="*/ 0 w 10000"/>
              <a:gd name="connsiteY4" fmla="*/ 0 h 10215"/>
              <a:gd name="connsiteX0" fmla="*/ 0 w 10000"/>
              <a:gd name="connsiteY0" fmla="*/ 0 h 10215"/>
              <a:gd name="connsiteX1" fmla="*/ 10000 w 10000"/>
              <a:gd name="connsiteY1" fmla="*/ 0 h 10215"/>
              <a:gd name="connsiteX2" fmla="*/ 7084 w 10000"/>
              <a:gd name="connsiteY2" fmla="*/ 10072 h 10215"/>
              <a:gd name="connsiteX3" fmla="*/ 3107 w 10000"/>
              <a:gd name="connsiteY3" fmla="*/ 10215 h 10215"/>
              <a:gd name="connsiteX4" fmla="*/ 0 w 10000"/>
              <a:gd name="connsiteY4" fmla="*/ 0 h 1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215">
                <a:moveTo>
                  <a:pt x="0" y="0"/>
                </a:moveTo>
                <a:lnTo>
                  <a:pt x="10000" y="0"/>
                </a:lnTo>
                <a:lnTo>
                  <a:pt x="7084" y="10072"/>
                </a:lnTo>
                <a:lnTo>
                  <a:pt x="3107" y="10215"/>
                </a:lnTo>
                <a:lnTo>
                  <a:pt x="0" y="0"/>
                </a:lnTo>
                <a:close/>
              </a:path>
            </a:pathLst>
          </a:custGeom>
          <a:solidFill>
            <a:srgbClr val="007A7D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12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b="1"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EDCBED2B-4292-4A50-848B-F74DCEE28C56}"/>
              </a:ext>
            </a:extLst>
          </p:cNvPr>
          <p:cNvSpPr/>
          <p:nvPr/>
        </p:nvSpPr>
        <p:spPr>
          <a:xfrm>
            <a:off x="978822" y="2131529"/>
            <a:ext cx="2153257" cy="594449"/>
          </a:xfrm>
          <a:prstGeom prst="parallelogram">
            <a:avLst>
              <a:gd name="adj" fmla="val 17443"/>
            </a:avLst>
          </a:prstGeom>
          <a:solidFill>
            <a:schemeClr val="bg1">
              <a:lumMod val="95000"/>
            </a:schemeClr>
          </a:solidFill>
          <a:ln w="104775" cap="rnd">
            <a:solidFill>
              <a:schemeClr val="bg1">
                <a:lumMod val="95000"/>
              </a:schemeClr>
            </a:solidFill>
            <a:rou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b="1"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E34C37-98FE-40A8-A152-0D9A1B8EBB91}"/>
              </a:ext>
            </a:extLst>
          </p:cNvPr>
          <p:cNvSpPr/>
          <p:nvPr/>
        </p:nvSpPr>
        <p:spPr>
          <a:xfrm>
            <a:off x="2077537" y="5175925"/>
            <a:ext cx="712491" cy="71249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b="1"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3047741-A1A1-4A59-A22B-36822CB0895C}"/>
              </a:ext>
            </a:extLst>
          </p:cNvPr>
          <p:cNvSpPr/>
          <p:nvPr/>
        </p:nvSpPr>
        <p:spPr>
          <a:xfrm>
            <a:off x="733325" y="4076555"/>
            <a:ext cx="1211614" cy="1566491"/>
          </a:xfrm>
          <a:custGeom>
            <a:avLst/>
            <a:gdLst>
              <a:gd name="connsiteX0" fmla="*/ 292100 w 1701800"/>
              <a:gd name="connsiteY0" fmla="*/ 0 h 1866900"/>
              <a:gd name="connsiteX1" fmla="*/ 0 w 1701800"/>
              <a:gd name="connsiteY1" fmla="*/ 1866900 h 1866900"/>
              <a:gd name="connsiteX2" fmla="*/ 1524000 w 1701800"/>
              <a:gd name="connsiteY2" fmla="*/ 1854200 h 1866900"/>
              <a:gd name="connsiteX3" fmla="*/ 1701800 w 1701800"/>
              <a:gd name="connsiteY3" fmla="*/ 1854200 h 1866900"/>
              <a:gd name="connsiteX0" fmla="*/ 301655 w 1711355"/>
              <a:gd name="connsiteY0" fmla="*/ 0 h 1917806"/>
              <a:gd name="connsiteX1" fmla="*/ 9555 w 1711355"/>
              <a:gd name="connsiteY1" fmla="*/ 1866900 h 1917806"/>
              <a:gd name="connsiteX2" fmla="*/ 1533555 w 1711355"/>
              <a:gd name="connsiteY2" fmla="*/ 1854200 h 1917806"/>
              <a:gd name="connsiteX3" fmla="*/ 1711355 w 1711355"/>
              <a:gd name="connsiteY3" fmla="*/ 1854200 h 1917806"/>
              <a:gd name="connsiteX0" fmla="*/ 301655 w 1711355"/>
              <a:gd name="connsiteY0" fmla="*/ 0 h 1917806"/>
              <a:gd name="connsiteX1" fmla="*/ 9555 w 1711355"/>
              <a:gd name="connsiteY1" fmla="*/ 1866900 h 1917806"/>
              <a:gd name="connsiteX2" fmla="*/ 1533555 w 1711355"/>
              <a:gd name="connsiteY2" fmla="*/ 1854200 h 1917806"/>
              <a:gd name="connsiteX3" fmla="*/ 1711355 w 1711355"/>
              <a:gd name="connsiteY3" fmla="*/ 1854200 h 1917806"/>
              <a:gd name="connsiteX0" fmla="*/ 295598 w 1705298"/>
              <a:gd name="connsiteY0" fmla="*/ 0 h 1941058"/>
              <a:gd name="connsiteX1" fmla="*/ 3498 w 1705298"/>
              <a:gd name="connsiteY1" fmla="*/ 1866900 h 1941058"/>
              <a:gd name="connsiteX2" fmla="*/ 1527498 w 1705298"/>
              <a:gd name="connsiteY2" fmla="*/ 1854200 h 1941058"/>
              <a:gd name="connsiteX3" fmla="*/ 1705298 w 1705298"/>
              <a:gd name="connsiteY3" fmla="*/ 1854200 h 1941058"/>
              <a:gd name="connsiteX0" fmla="*/ 294068 w 1703768"/>
              <a:gd name="connsiteY0" fmla="*/ 0 h 1947403"/>
              <a:gd name="connsiteX1" fmla="*/ 1968 w 1703768"/>
              <a:gd name="connsiteY1" fmla="*/ 1866900 h 1947403"/>
              <a:gd name="connsiteX2" fmla="*/ 1525968 w 1703768"/>
              <a:gd name="connsiteY2" fmla="*/ 1854200 h 1947403"/>
              <a:gd name="connsiteX3" fmla="*/ 1703768 w 1703768"/>
              <a:gd name="connsiteY3" fmla="*/ 1854200 h 1947403"/>
              <a:gd name="connsiteX0" fmla="*/ 293619 w 1703319"/>
              <a:gd name="connsiteY0" fmla="*/ 0 h 1949517"/>
              <a:gd name="connsiteX1" fmla="*/ 1519 w 1703319"/>
              <a:gd name="connsiteY1" fmla="*/ 1866900 h 1949517"/>
              <a:gd name="connsiteX2" fmla="*/ 1525519 w 1703319"/>
              <a:gd name="connsiteY2" fmla="*/ 1854200 h 1949517"/>
              <a:gd name="connsiteX3" fmla="*/ 1703319 w 1703319"/>
              <a:gd name="connsiteY3" fmla="*/ 1854200 h 1949517"/>
              <a:gd name="connsiteX0" fmla="*/ 293619 w 1703319"/>
              <a:gd name="connsiteY0" fmla="*/ 0 h 1949517"/>
              <a:gd name="connsiteX1" fmla="*/ 1519 w 1703319"/>
              <a:gd name="connsiteY1" fmla="*/ 1866900 h 1949517"/>
              <a:gd name="connsiteX2" fmla="*/ 1525519 w 1703319"/>
              <a:gd name="connsiteY2" fmla="*/ 1854200 h 1949517"/>
              <a:gd name="connsiteX3" fmla="*/ 1703319 w 1703319"/>
              <a:gd name="connsiteY3" fmla="*/ 1854200 h 1949517"/>
              <a:gd name="connsiteX0" fmla="*/ 293619 w 1703319"/>
              <a:gd name="connsiteY0" fmla="*/ 0 h 1953748"/>
              <a:gd name="connsiteX1" fmla="*/ 1519 w 1703319"/>
              <a:gd name="connsiteY1" fmla="*/ 1866900 h 1953748"/>
              <a:gd name="connsiteX2" fmla="*/ 1525519 w 1703319"/>
              <a:gd name="connsiteY2" fmla="*/ 1854200 h 1953748"/>
              <a:gd name="connsiteX3" fmla="*/ 1703319 w 1703319"/>
              <a:gd name="connsiteY3" fmla="*/ 1854200 h 1953748"/>
              <a:gd name="connsiteX0" fmla="*/ 292127 w 1701827"/>
              <a:gd name="connsiteY0" fmla="*/ 0 h 1953748"/>
              <a:gd name="connsiteX1" fmla="*/ 27 w 1701827"/>
              <a:gd name="connsiteY1" fmla="*/ 1866900 h 1953748"/>
              <a:gd name="connsiteX2" fmla="*/ 1524027 w 1701827"/>
              <a:gd name="connsiteY2" fmla="*/ 1854200 h 1953748"/>
              <a:gd name="connsiteX3" fmla="*/ 1701827 w 1701827"/>
              <a:gd name="connsiteY3" fmla="*/ 1854200 h 1953748"/>
              <a:gd name="connsiteX0" fmla="*/ 292281 w 1701981"/>
              <a:gd name="connsiteY0" fmla="*/ 0 h 1972787"/>
              <a:gd name="connsiteX1" fmla="*/ 181 w 1701981"/>
              <a:gd name="connsiteY1" fmla="*/ 1866900 h 1972787"/>
              <a:gd name="connsiteX2" fmla="*/ 1524181 w 1701981"/>
              <a:gd name="connsiteY2" fmla="*/ 1854200 h 1972787"/>
              <a:gd name="connsiteX3" fmla="*/ 1701981 w 1701981"/>
              <a:gd name="connsiteY3" fmla="*/ 1854200 h 1972787"/>
              <a:gd name="connsiteX0" fmla="*/ 295178 w 1704878"/>
              <a:gd name="connsiteY0" fmla="*/ 0 h 1972787"/>
              <a:gd name="connsiteX1" fmla="*/ 3078 w 1704878"/>
              <a:gd name="connsiteY1" fmla="*/ 1866900 h 1972787"/>
              <a:gd name="connsiteX2" fmla="*/ 1527078 w 1704878"/>
              <a:gd name="connsiteY2" fmla="*/ 1854200 h 1972787"/>
              <a:gd name="connsiteX3" fmla="*/ 1704878 w 1704878"/>
              <a:gd name="connsiteY3" fmla="*/ 1854200 h 1972787"/>
              <a:gd name="connsiteX0" fmla="*/ 295597 w 1705297"/>
              <a:gd name="connsiteY0" fmla="*/ 0 h 1993945"/>
              <a:gd name="connsiteX1" fmla="*/ 3497 w 1705297"/>
              <a:gd name="connsiteY1" fmla="*/ 1866900 h 1993945"/>
              <a:gd name="connsiteX2" fmla="*/ 1527497 w 1705297"/>
              <a:gd name="connsiteY2" fmla="*/ 1854200 h 1993945"/>
              <a:gd name="connsiteX3" fmla="*/ 1705297 w 1705297"/>
              <a:gd name="connsiteY3" fmla="*/ 1854200 h 1993945"/>
              <a:gd name="connsiteX0" fmla="*/ 292950 w 1702650"/>
              <a:gd name="connsiteY0" fmla="*/ 0 h 2004525"/>
              <a:gd name="connsiteX1" fmla="*/ 850 w 1702650"/>
              <a:gd name="connsiteY1" fmla="*/ 1866900 h 2004525"/>
              <a:gd name="connsiteX2" fmla="*/ 1524850 w 1702650"/>
              <a:gd name="connsiteY2" fmla="*/ 1854200 h 2004525"/>
              <a:gd name="connsiteX3" fmla="*/ 1702650 w 1702650"/>
              <a:gd name="connsiteY3" fmla="*/ 1854200 h 2004525"/>
              <a:gd name="connsiteX0" fmla="*/ 292127 w 1701827"/>
              <a:gd name="connsiteY0" fmla="*/ 0 h 2001597"/>
              <a:gd name="connsiteX1" fmla="*/ 27 w 1701827"/>
              <a:gd name="connsiteY1" fmla="*/ 1866900 h 2001597"/>
              <a:gd name="connsiteX2" fmla="*/ 1701827 w 1701827"/>
              <a:gd name="connsiteY2" fmla="*/ 1854200 h 2001597"/>
              <a:gd name="connsiteX0" fmla="*/ 292127 w 1716115"/>
              <a:gd name="connsiteY0" fmla="*/ 0 h 2010441"/>
              <a:gd name="connsiteX1" fmla="*/ 27 w 1716115"/>
              <a:gd name="connsiteY1" fmla="*/ 1866900 h 2010441"/>
              <a:gd name="connsiteX2" fmla="*/ 1716115 w 1716115"/>
              <a:gd name="connsiteY2" fmla="*/ 1887537 h 2010441"/>
              <a:gd name="connsiteX0" fmla="*/ 292127 w 1720877"/>
              <a:gd name="connsiteY0" fmla="*/ 0 h 2016022"/>
              <a:gd name="connsiteX1" fmla="*/ 27 w 1720877"/>
              <a:gd name="connsiteY1" fmla="*/ 1866900 h 2016022"/>
              <a:gd name="connsiteX2" fmla="*/ 1720877 w 1720877"/>
              <a:gd name="connsiteY2" fmla="*/ 1906587 h 2016022"/>
              <a:gd name="connsiteX0" fmla="*/ 292127 w 1735165"/>
              <a:gd name="connsiteY0" fmla="*/ 0 h 2030259"/>
              <a:gd name="connsiteX1" fmla="*/ 27 w 1735165"/>
              <a:gd name="connsiteY1" fmla="*/ 1866900 h 2030259"/>
              <a:gd name="connsiteX2" fmla="*/ 1735165 w 1735165"/>
              <a:gd name="connsiteY2" fmla="*/ 1949450 h 2030259"/>
              <a:gd name="connsiteX0" fmla="*/ 292127 w 1735165"/>
              <a:gd name="connsiteY0" fmla="*/ 0 h 2033100"/>
              <a:gd name="connsiteX1" fmla="*/ 27 w 1735165"/>
              <a:gd name="connsiteY1" fmla="*/ 1866900 h 2033100"/>
              <a:gd name="connsiteX2" fmla="*/ 1735165 w 1735165"/>
              <a:gd name="connsiteY2" fmla="*/ 1949450 h 2033100"/>
              <a:gd name="connsiteX0" fmla="*/ 292482 w 1735520"/>
              <a:gd name="connsiteY0" fmla="*/ 0 h 2007035"/>
              <a:gd name="connsiteX1" fmla="*/ 382 w 1735520"/>
              <a:gd name="connsiteY1" fmla="*/ 1866900 h 2007035"/>
              <a:gd name="connsiteX2" fmla="*/ 1735520 w 1735520"/>
              <a:gd name="connsiteY2" fmla="*/ 1949450 h 2007035"/>
              <a:gd name="connsiteX0" fmla="*/ 292362 w 1735400"/>
              <a:gd name="connsiteY0" fmla="*/ 0 h 2016967"/>
              <a:gd name="connsiteX1" fmla="*/ 262 w 1735400"/>
              <a:gd name="connsiteY1" fmla="*/ 1866900 h 2016967"/>
              <a:gd name="connsiteX2" fmla="*/ 1735400 w 1735400"/>
              <a:gd name="connsiteY2" fmla="*/ 1949450 h 2016967"/>
              <a:gd name="connsiteX0" fmla="*/ 296791 w 1739829"/>
              <a:gd name="connsiteY0" fmla="*/ 0 h 2029044"/>
              <a:gd name="connsiteX1" fmla="*/ 4691 w 1739829"/>
              <a:gd name="connsiteY1" fmla="*/ 1866900 h 2029044"/>
              <a:gd name="connsiteX2" fmla="*/ 1739829 w 1739829"/>
              <a:gd name="connsiteY2" fmla="*/ 1949450 h 2029044"/>
              <a:gd name="connsiteX0" fmla="*/ 296791 w 1739829"/>
              <a:gd name="connsiteY0" fmla="*/ 0 h 2029044"/>
              <a:gd name="connsiteX1" fmla="*/ 4691 w 1739829"/>
              <a:gd name="connsiteY1" fmla="*/ 1866900 h 2029044"/>
              <a:gd name="connsiteX2" fmla="*/ 1739829 w 1739829"/>
              <a:gd name="connsiteY2" fmla="*/ 1949450 h 2029044"/>
              <a:gd name="connsiteX0" fmla="*/ 293670 w 1736708"/>
              <a:gd name="connsiteY0" fmla="*/ 0 h 2039206"/>
              <a:gd name="connsiteX1" fmla="*/ 1570 w 1736708"/>
              <a:gd name="connsiteY1" fmla="*/ 1866900 h 2039206"/>
              <a:gd name="connsiteX2" fmla="*/ 1736708 w 1736708"/>
              <a:gd name="connsiteY2" fmla="*/ 1949450 h 2039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6708" h="2039206">
                <a:moveTo>
                  <a:pt x="293670" y="0"/>
                </a:moveTo>
                <a:cubicBezTo>
                  <a:pt x="196303" y="622300"/>
                  <a:pt x="32262" y="1616075"/>
                  <a:pt x="1570" y="1866900"/>
                </a:cubicBezTo>
                <a:cubicBezTo>
                  <a:pt x="-53992" y="2190221"/>
                  <a:pt x="1382166" y="1961621"/>
                  <a:pt x="1736708" y="1949450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b="1"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939FEC-A278-46B4-ABF9-0D3325E0E332}"/>
              </a:ext>
            </a:extLst>
          </p:cNvPr>
          <p:cNvSpPr/>
          <p:nvPr/>
        </p:nvSpPr>
        <p:spPr>
          <a:xfrm>
            <a:off x="1445163" y="2872751"/>
            <a:ext cx="247862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th-TH" sz="2000" b="1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สร้างนวัตกรรมการศึกษา และบริการวิชาการและวิชาชีพด้านเทคโนโลยีวิทยาศาสตร์สุขภาพ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0FC7E3-FFE5-4143-935E-476AD5A77EB8}"/>
              </a:ext>
            </a:extLst>
          </p:cNvPr>
          <p:cNvSpPr/>
          <p:nvPr/>
        </p:nvSpPr>
        <p:spPr>
          <a:xfrm>
            <a:off x="909846" y="2200579"/>
            <a:ext cx="22445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ln w="0"/>
                <a:solidFill>
                  <a:srgbClr val="00696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ยุทธศาสตร์ที่ 1</a:t>
            </a:r>
            <a:endParaRPr lang="en-IN" sz="2400" b="1" dirty="0">
              <a:ln w="0"/>
              <a:solidFill>
                <a:srgbClr val="00696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pic>
        <p:nvPicPr>
          <p:cNvPr id="44" name="Graphic 43" descr="Bullseye">
            <a:extLst>
              <a:ext uri="{FF2B5EF4-FFF2-40B4-BE49-F238E27FC236}">
                <a16:creationId xmlns:a16="http://schemas.microsoft.com/office/drawing/2014/main" id="{86D3F3FF-541C-4BF0-87E9-9ADF4B484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6172" y="5304560"/>
            <a:ext cx="455220" cy="45522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C678F2F1-CE49-4836-A6BC-FE7CB824378F}"/>
              </a:ext>
            </a:extLst>
          </p:cNvPr>
          <p:cNvSpPr/>
          <p:nvPr/>
        </p:nvSpPr>
        <p:spPr>
          <a:xfrm>
            <a:off x="592532" y="487683"/>
            <a:ext cx="110450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th-TH" sz="3600" b="1" dirty="0">
                <a:solidFill>
                  <a:schemeClr val="bg1"/>
                </a:solidFill>
                <a:latin typeface="Chulabhorn Likit Text Medium" panose="00000600000000000000" pitchFamily="50" charset="-34"/>
                <a:ea typeface="Cambria" panose="02040503050406030204" pitchFamily="18" charset="0"/>
                <a:cs typeface="Chulabhorn Likit Text Medium" panose="00000600000000000000" pitchFamily="50" charset="-34"/>
              </a:rPr>
              <a:t>ประเด็นยุทธศาสตร์คณะเทคโนโลยีวิทยาศาสตร์สุขภาพ</a:t>
            </a:r>
            <a:endParaRPr lang="en-ID" sz="3600" b="1" dirty="0">
              <a:solidFill>
                <a:schemeClr val="bg1"/>
              </a:solidFill>
              <a:latin typeface="Chulabhorn Likit Text Medium" panose="00000600000000000000" pitchFamily="50" charset="-34"/>
              <a:ea typeface="Cambria" panose="02040503050406030204" pitchFamily="18" charset="0"/>
              <a:cs typeface="Chulabhorn Likit Text Medium" panose="00000600000000000000" pitchFamily="50" charset="-3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EBBE43C-CE95-452F-8B37-808B9422FE16}"/>
              </a:ext>
            </a:extLst>
          </p:cNvPr>
          <p:cNvCxnSpPr/>
          <p:nvPr/>
        </p:nvCxnSpPr>
        <p:spPr>
          <a:xfrm>
            <a:off x="1402847" y="938105"/>
            <a:ext cx="938630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F34C7B7-E38E-4D0E-BC6C-ED3C7B383CDE}"/>
              </a:ext>
            </a:extLst>
          </p:cNvPr>
          <p:cNvSpPr/>
          <p:nvPr/>
        </p:nvSpPr>
        <p:spPr>
          <a:xfrm>
            <a:off x="87000" y="95860"/>
            <a:ext cx="12018000" cy="666628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9" name="Rectangle: Rounded Corners 51">
            <a:extLst>
              <a:ext uri="{FF2B5EF4-FFF2-40B4-BE49-F238E27FC236}">
                <a16:creationId xmlns:a16="http://schemas.microsoft.com/office/drawing/2014/main" id="{14D4DEA2-8D90-44ED-BF5C-74C7B19CF372}"/>
              </a:ext>
            </a:extLst>
          </p:cNvPr>
          <p:cNvSpPr/>
          <p:nvPr/>
        </p:nvSpPr>
        <p:spPr>
          <a:xfrm>
            <a:off x="3968898" y="1262785"/>
            <a:ext cx="3774558" cy="1267285"/>
          </a:xfrm>
          <a:prstGeom prst="roundRect">
            <a:avLst>
              <a:gd name="adj" fmla="val 50000"/>
            </a:avLst>
          </a:prstGeom>
          <a:solidFill>
            <a:srgbClr val="FF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00" indent="-635000"/>
            <a:endParaRPr lang="th-TH" sz="1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  <a:p>
            <a:pPr marL="635000" indent="-635000"/>
            <a:r>
              <a:rPr lang="en-US" sz="13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S1-O1</a:t>
            </a:r>
            <a:r>
              <a:rPr 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:</a:t>
            </a:r>
            <a:r>
              <a:rPr lang="th-TH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ผลิตบัณฑิตและบุคลากรสายวิทยาศาสตร์สุขภาพที่มีมาตรฐานสากล และมี</a:t>
            </a:r>
            <a:r>
              <a:rPr lang="th-TH" sz="13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อัต</a:t>
            </a:r>
            <a:r>
              <a:rPr lang="th-TH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ลักษณ์จุฬาภรณ์ เพื่อตอบสนองความต้องการของประเทศ </a:t>
            </a:r>
          </a:p>
          <a:p>
            <a:pPr marL="635000" indent="-635000"/>
            <a:r>
              <a:rPr lang="th-TH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 </a:t>
            </a:r>
            <a:endParaRPr lang="en-US" sz="1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31" name="Rectangle: Rounded Corners 52">
            <a:extLst>
              <a:ext uri="{FF2B5EF4-FFF2-40B4-BE49-F238E27FC236}">
                <a16:creationId xmlns:a16="http://schemas.microsoft.com/office/drawing/2014/main" id="{AFA244A9-0740-4A41-83E0-11E906A32897}"/>
              </a:ext>
            </a:extLst>
          </p:cNvPr>
          <p:cNvSpPr/>
          <p:nvPr/>
        </p:nvSpPr>
        <p:spPr>
          <a:xfrm>
            <a:off x="7893598" y="1242863"/>
            <a:ext cx="3774558" cy="1290026"/>
          </a:xfrm>
          <a:prstGeom prst="roundRect">
            <a:avLst>
              <a:gd name="adj" fmla="val 50000"/>
            </a:avLst>
          </a:prstGeom>
          <a:solidFill>
            <a:srgbClr val="FF9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/>
            <a:r>
              <a:rPr lang="en-US" sz="13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S1-O2</a:t>
            </a:r>
            <a:r>
              <a:rPr lang="th-TH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พัฒนานวัตกรรมการบริการวิชาการและวิชาชีพ ด้วยเทคโนโลยีดิจิทัล ที่เป็นความร่วมมือของหลายภาคส่วน</a:t>
            </a:r>
            <a:endParaRPr lang="en-US" sz="1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38" name="Rectangle 55">
            <a:extLst>
              <a:ext uri="{FF2B5EF4-FFF2-40B4-BE49-F238E27FC236}">
                <a16:creationId xmlns:a16="http://schemas.microsoft.com/office/drawing/2014/main" id="{2BDC684F-FE26-476C-90AD-546A6C9845B9}"/>
              </a:ext>
            </a:extLst>
          </p:cNvPr>
          <p:cNvSpPr/>
          <p:nvPr/>
        </p:nvSpPr>
        <p:spPr>
          <a:xfrm>
            <a:off x="4293158" y="2725978"/>
            <a:ext cx="417673" cy="365125"/>
          </a:xfrm>
          <a:prstGeom prst="rect">
            <a:avLst/>
          </a:prstGeom>
          <a:noFill/>
          <a:ln w="38100">
            <a:solidFill>
              <a:srgbClr val="FF5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" b="1"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2C969B91-9CCA-4A0B-AF8B-52F4E30C21F0}"/>
              </a:ext>
            </a:extLst>
          </p:cNvPr>
          <p:cNvSpPr/>
          <p:nvPr/>
        </p:nvSpPr>
        <p:spPr>
          <a:xfrm>
            <a:off x="4793861" y="2725978"/>
            <a:ext cx="2949596" cy="76944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00"/>
              </a:lnSpc>
              <a:buClr>
                <a:schemeClr val="accent1"/>
              </a:buClr>
            </a:pPr>
            <a:r>
              <a:rPr lang="th-TH" sz="12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มีนวัตกรรมการศึกษาเพื่อผลิตบัณฑิตและพัฒนาบุคลากรสาขาวิทยาศาสตร์สุขภาพสนองความต้องการของประเทศ อย่างน้อย  1 หลักสูตร</a:t>
            </a:r>
            <a:endParaRPr lang="en-US" sz="12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42" name="Rectangle 57">
            <a:extLst>
              <a:ext uri="{FF2B5EF4-FFF2-40B4-BE49-F238E27FC236}">
                <a16:creationId xmlns:a16="http://schemas.microsoft.com/office/drawing/2014/main" id="{637888F8-228D-43EB-9A4C-6685AE1953F7}"/>
              </a:ext>
            </a:extLst>
          </p:cNvPr>
          <p:cNvSpPr/>
          <p:nvPr/>
        </p:nvSpPr>
        <p:spPr>
          <a:xfrm>
            <a:off x="4293158" y="3881473"/>
            <a:ext cx="417673" cy="365125"/>
          </a:xfrm>
          <a:prstGeom prst="rect">
            <a:avLst/>
          </a:prstGeom>
          <a:noFill/>
          <a:ln w="34925">
            <a:solidFill>
              <a:srgbClr val="FF5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" b="1"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43" name="Rectangle 58">
            <a:extLst>
              <a:ext uri="{FF2B5EF4-FFF2-40B4-BE49-F238E27FC236}">
                <a16:creationId xmlns:a16="http://schemas.microsoft.com/office/drawing/2014/main" id="{60701C2D-B026-4BF2-847A-0ABE855B3D7B}"/>
              </a:ext>
            </a:extLst>
          </p:cNvPr>
          <p:cNvSpPr/>
          <p:nvPr/>
        </p:nvSpPr>
        <p:spPr>
          <a:xfrm>
            <a:off x="4793861" y="3881473"/>
            <a:ext cx="2949596" cy="38472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00"/>
              </a:lnSpc>
              <a:buClr>
                <a:schemeClr val="accent1"/>
              </a:buClr>
            </a:pPr>
            <a:r>
              <a:rPr lang="th-TH" sz="12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จำนวนบัณฑิตตามมาตรฐานราชวิทยาลัยจุฬาภรณ์ (ดีและเก่ง)</a:t>
            </a:r>
            <a:endParaRPr lang="en-US" sz="12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45" name="Rectangle 59">
            <a:extLst>
              <a:ext uri="{FF2B5EF4-FFF2-40B4-BE49-F238E27FC236}">
                <a16:creationId xmlns:a16="http://schemas.microsoft.com/office/drawing/2014/main" id="{B02EE4F6-9FF1-4828-AA85-92723E0B7E1D}"/>
              </a:ext>
            </a:extLst>
          </p:cNvPr>
          <p:cNvSpPr/>
          <p:nvPr/>
        </p:nvSpPr>
        <p:spPr>
          <a:xfrm>
            <a:off x="4293158" y="4689252"/>
            <a:ext cx="417673" cy="365125"/>
          </a:xfrm>
          <a:prstGeom prst="rect">
            <a:avLst/>
          </a:prstGeom>
          <a:noFill/>
          <a:ln w="34925">
            <a:solidFill>
              <a:srgbClr val="FF5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" b="1"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47" name="Rectangle 60">
            <a:extLst>
              <a:ext uri="{FF2B5EF4-FFF2-40B4-BE49-F238E27FC236}">
                <a16:creationId xmlns:a16="http://schemas.microsoft.com/office/drawing/2014/main" id="{7141B10A-A670-4C98-8E98-56232F609A42}"/>
              </a:ext>
            </a:extLst>
          </p:cNvPr>
          <p:cNvSpPr/>
          <p:nvPr/>
        </p:nvSpPr>
        <p:spPr>
          <a:xfrm>
            <a:off x="4793861" y="4689252"/>
            <a:ext cx="2949596" cy="57708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00"/>
              </a:lnSpc>
              <a:buClr>
                <a:schemeClr val="accent1"/>
              </a:buClr>
            </a:pPr>
            <a:r>
              <a:rPr lang="th-TH" sz="12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มีหลักสูตรที่ได้มาตรฐานที่ผ่านการประเมินตามเกณฑ์ </a:t>
            </a:r>
            <a:r>
              <a:rPr lang="en-US" sz="125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AUN</a:t>
            </a:r>
            <a:r>
              <a:rPr lang="en-US" sz="12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-QA </a:t>
            </a:r>
            <a:r>
              <a:rPr lang="th-TH" sz="12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ระดับ 4 ขึ้นไป ครบทั้ง 8 เกณฑ์ </a:t>
            </a:r>
            <a:endParaRPr lang="en-US" sz="12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50" name="Rectangle 62">
            <a:extLst>
              <a:ext uri="{FF2B5EF4-FFF2-40B4-BE49-F238E27FC236}">
                <a16:creationId xmlns:a16="http://schemas.microsoft.com/office/drawing/2014/main" id="{CC759F9A-F0F5-41D4-AD97-986AF6AE4456}"/>
              </a:ext>
            </a:extLst>
          </p:cNvPr>
          <p:cNvSpPr/>
          <p:nvPr/>
        </p:nvSpPr>
        <p:spPr>
          <a:xfrm>
            <a:off x="8162687" y="2725978"/>
            <a:ext cx="623031" cy="444352"/>
          </a:xfrm>
          <a:prstGeom prst="rect">
            <a:avLst/>
          </a:prstGeom>
          <a:noFill/>
          <a:ln w="34925">
            <a:solidFill>
              <a:srgbClr val="FF9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" b="1" dirty="0"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52" name="Rectangle 63">
            <a:extLst>
              <a:ext uri="{FF2B5EF4-FFF2-40B4-BE49-F238E27FC236}">
                <a16:creationId xmlns:a16="http://schemas.microsoft.com/office/drawing/2014/main" id="{9AC65F39-9C83-4CC5-8BA8-3698EC219904}"/>
              </a:ext>
            </a:extLst>
          </p:cNvPr>
          <p:cNvSpPr/>
          <p:nvPr/>
        </p:nvSpPr>
        <p:spPr>
          <a:xfrm>
            <a:off x="8903313" y="2716179"/>
            <a:ext cx="2602887" cy="38472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00"/>
              </a:lnSpc>
              <a:buClr>
                <a:schemeClr val="accent1"/>
              </a:buClr>
            </a:pPr>
            <a:r>
              <a:rPr lang="th-TH" sz="12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จำนวนผู้ปฏิบัติงานด้านสุขภาพที่ได้รับการพัฒนาความรู้ ทักษะทางวิชาชีพ</a:t>
            </a:r>
            <a:endParaRPr lang="en-US" sz="12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57" name="กล่องข้อความ 56">
            <a:extLst>
              <a:ext uri="{FF2B5EF4-FFF2-40B4-BE49-F238E27FC236}">
                <a16:creationId xmlns:a16="http://schemas.microsoft.com/office/drawing/2014/main" id="{B379B58A-1A62-4048-B47D-7EBA7B2F8B62}"/>
              </a:ext>
            </a:extLst>
          </p:cNvPr>
          <p:cNvSpPr txBox="1"/>
          <p:nvPr/>
        </p:nvSpPr>
        <p:spPr>
          <a:xfrm>
            <a:off x="4210380" y="3949645"/>
            <a:ext cx="583481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250" b="1" dirty="0">
                <a:solidFill>
                  <a:schemeClr val="lt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KR 2</a:t>
            </a:r>
          </a:p>
        </p:txBody>
      </p:sp>
      <p:sp>
        <p:nvSpPr>
          <p:cNvPr id="58" name="กล่องข้อความ 57">
            <a:extLst>
              <a:ext uri="{FF2B5EF4-FFF2-40B4-BE49-F238E27FC236}">
                <a16:creationId xmlns:a16="http://schemas.microsoft.com/office/drawing/2014/main" id="{ACC43DDF-78EA-459A-AB31-458D3BF22585}"/>
              </a:ext>
            </a:extLst>
          </p:cNvPr>
          <p:cNvSpPr txBox="1"/>
          <p:nvPr/>
        </p:nvSpPr>
        <p:spPr>
          <a:xfrm>
            <a:off x="4210381" y="2796664"/>
            <a:ext cx="583481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250" b="1" dirty="0" err="1">
                <a:solidFill>
                  <a:schemeClr val="lt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KR</a:t>
            </a:r>
            <a:r>
              <a:rPr lang="th-TH" sz="1250" b="1" dirty="0">
                <a:solidFill>
                  <a:schemeClr val="lt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 1</a:t>
            </a:r>
          </a:p>
        </p:txBody>
      </p:sp>
      <p:sp>
        <p:nvSpPr>
          <p:cNvPr id="61" name="กล่องข้อความ 60">
            <a:extLst>
              <a:ext uri="{FF2B5EF4-FFF2-40B4-BE49-F238E27FC236}">
                <a16:creationId xmlns:a16="http://schemas.microsoft.com/office/drawing/2014/main" id="{3E17AFB9-C14E-4242-BC27-98BA29F6F403}"/>
              </a:ext>
            </a:extLst>
          </p:cNvPr>
          <p:cNvSpPr txBox="1"/>
          <p:nvPr/>
        </p:nvSpPr>
        <p:spPr>
          <a:xfrm>
            <a:off x="4220683" y="4785427"/>
            <a:ext cx="583481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250" b="1" dirty="0">
                <a:solidFill>
                  <a:schemeClr val="lt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KR 3</a:t>
            </a:r>
          </a:p>
        </p:txBody>
      </p:sp>
      <p:sp>
        <p:nvSpPr>
          <p:cNvPr id="64" name="กล่องข้อความ 63">
            <a:extLst>
              <a:ext uri="{FF2B5EF4-FFF2-40B4-BE49-F238E27FC236}">
                <a16:creationId xmlns:a16="http://schemas.microsoft.com/office/drawing/2014/main" id="{9C01321E-FD35-485F-9948-D7692B9336A9}"/>
              </a:ext>
            </a:extLst>
          </p:cNvPr>
          <p:cNvSpPr txBox="1"/>
          <p:nvPr/>
        </p:nvSpPr>
        <p:spPr>
          <a:xfrm>
            <a:off x="8115280" y="2746856"/>
            <a:ext cx="670439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250" b="1" dirty="0" err="1">
                <a:solidFill>
                  <a:schemeClr val="lt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KR</a:t>
            </a:r>
            <a:r>
              <a:rPr lang="th-TH" sz="1250" b="1" dirty="0">
                <a:solidFill>
                  <a:schemeClr val="lt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 1</a:t>
            </a:r>
          </a:p>
        </p:txBody>
      </p:sp>
      <p:sp>
        <p:nvSpPr>
          <p:cNvPr id="65" name="Rectangle 59">
            <a:extLst>
              <a:ext uri="{FF2B5EF4-FFF2-40B4-BE49-F238E27FC236}">
                <a16:creationId xmlns:a16="http://schemas.microsoft.com/office/drawing/2014/main" id="{70B2AF69-A3A9-4BBA-BBC0-6E8188D8399E}"/>
              </a:ext>
            </a:extLst>
          </p:cNvPr>
          <p:cNvSpPr/>
          <p:nvPr/>
        </p:nvSpPr>
        <p:spPr>
          <a:xfrm>
            <a:off x="4295083" y="5489832"/>
            <a:ext cx="417673" cy="365125"/>
          </a:xfrm>
          <a:prstGeom prst="rect">
            <a:avLst/>
          </a:prstGeom>
          <a:noFill/>
          <a:ln w="31750">
            <a:solidFill>
              <a:srgbClr val="FF5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" b="1"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66" name="Rectangle 60">
            <a:extLst>
              <a:ext uri="{FF2B5EF4-FFF2-40B4-BE49-F238E27FC236}">
                <a16:creationId xmlns:a16="http://schemas.microsoft.com/office/drawing/2014/main" id="{2E36F316-2DAD-40F8-9CB1-53E2201470FE}"/>
              </a:ext>
            </a:extLst>
          </p:cNvPr>
          <p:cNvSpPr/>
          <p:nvPr/>
        </p:nvSpPr>
        <p:spPr>
          <a:xfrm>
            <a:off x="4795786" y="5489830"/>
            <a:ext cx="2949596" cy="19236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00"/>
              </a:lnSpc>
              <a:buClr>
                <a:schemeClr val="accent1"/>
              </a:buClr>
            </a:pPr>
            <a:r>
              <a:rPr lang="th-TH" sz="12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บัณฑิตมี</a:t>
            </a:r>
            <a:r>
              <a:rPr lang="th-TH" sz="125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อัต</a:t>
            </a:r>
            <a:r>
              <a:rPr lang="th-TH" sz="12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ลักษณ์จุฬาภรณ์</a:t>
            </a:r>
            <a:endParaRPr lang="en-US" sz="12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67" name="กล่องข้อความ 66">
            <a:extLst>
              <a:ext uri="{FF2B5EF4-FFF2-40B4-BE49-F238E27FC236}">
                <a16:creationId xmlns:a16="http://schemas.microsoft.com/office/drawing/2014/main" id="{C6A34B43-3BDB-4827-8876-F1312C0DC9BA}"/>
              </a:ext>
            </a:extLst>
          </p:cNvPr>
          <p:cNvSpPr txBox="1"/>
          <p:nvPr/>
        </p:nvSpPr>
        <p:spPr>
          <a:xfrm>
            <a:off x="4222608" y="5586007"/>
            <a:ext cx="583481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250" b="1" dirty="0">
                <a:solidFill>
                  <a:schemeClr val="lt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KR 4</a:t>
            </a:r>
          </a:p>
        </p:txBody>
      </p:sp>
    </p:spTree>
    <p:extLst>
      <p:ext uri="{BB962C8B-B14F-4D97-AF65-F5344CB8AC3E}">
        <p14:creationId xmlns:p14="http://schemas.microsoft.com/office/powerpoint/2010/main" val="3380274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678F2F1-CE49-4836-A6BC-FE7CB824378F}"/>
              </a:ext>
            </a:extLst>
          </p:cNvPr>
          <p:cNvSpPr/>
          <p:nvPr/>
        </p:nvSpPr>
        <p:spPr>
          <a:xfrm>
            <a:off x="592532" y="487683"/>
            <a:ext cx="110450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th-TH" sz="3600" b="1" dirty="0">
                <a:solidFill>
                  <a:schemeClr val="bg1"/>
                </a:solidFill>
                <a:latin typeface="Chulabhorn Likit Text Medium" panose="00000600000000000000" pitchFamily="50" charset="-34"/>
                <a:ea typeface="Cambria" panose="02040503050406030204" pitchFamily="18" charset="0"/>
                <a:cs typeface="Chulabhorn Likit Text Medium" panose="00000600000000000000" pitchFamily="50" charset="-34"/>
              </a:rPr>
              <a:t>ประเด็นยุทธศาสตร์คณะเทคโนโลยีวิทยาศาสตร์สุขภาพ</a:t>
            </a:r>
            <a:endParaRPr lang="en-ID" sz="3600" b="1" dirty="0">
              <a:solidFill>
                <a:schemeClr val="bg1"/>
              </a:solidFill>
              <a:latin typeface="Chulabhorn Likit Text Medium" panose="00000600000000000000" pitchFamily="50" charset="-34"/>
              <a:ea typeface="Cambria" panose="02040503050406030204" pitchFamily="18" charset="0"/>
              <a:cs typeface="Chulabhorn Likit Text Medium" panose="00000600000000000000" pitchFamily="50" charset="-3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EBBE43C-CE95-452F-8B37-808B9422FE16}"/>
              </a:ext>
            </a:extLst>
          </p:cNvPr>
          <p:cNvCxnSpPr/>
          <p:nvPr/>
        </p:nvCxnSpPr>
        <p:spPr>
          <a:xfrm>
            <a:off x="1402847" y="938105"/>
            <a:ext cx="938630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F34C7B7-E38E-4D0E-BC6C-ED3C7B383CDE}"/>
              </a:ext>
            </a:extLst>
          </p:cNvPr>
          <p:cNvSpPr/>
          <p:nvPr/>
        </p:nvSpPr>
        <p:spPr>
          <a:xfrm>
            <a:off x="87000" y="95860"/>
            <a:ext cx="12018000" cy="666628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9" name="Rectangle: Rounded Corners 51">
            <a:extLst>
              <a:ext uri="{FF2B5EF4-FFF2-40B4-BE49-F238E27FC236}">
                <a16:creationId xmlns:a16="http://schemas.microsoft.com/office/drawing/2014/main" id="{14D4DEA2-8D90-44ED-BF5C-74C7B19CF372}"/>
              </a:ext>
            </a:extLst>
          </p:cNvPr>
          <p:cNvSpPr/>
          <p:nvPr/>
        </p:nvSpPr>
        <p:spPr>
          <a:xfrm>
            <a:off x="5922620" y="1345653"/>
            <a:ext cx="5342280" cy="1034331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/>
            <a:r>
              <a:rPr lang="en-US" sz="16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S2-O1</a:t>
            </a:r>
            <a:r>
              <a:rPr lang="th-TH" sz="16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สร้างงานวิจัยและนวัตกรรมด้านวิทยาศาสตร์สุขภาพที่มีเครือข่ายความร่วมมือตั้งแต่ระดับชุมชน ระดับชาติและนานาชาติ </a:t>
            </a:r>
            <a:endParaRPr lang="en-US" sz="16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38" name="Rectangle 55">
            <a:extLst>
              <a:ext uri="{FF2B5EF4-FFF2-40B4-BE49-F238E27FC236}">
                <a16:creationId xmlns:a16="http://schemas.microsoft.com/office/drawing/2014/main" id="{2BDC684F-FE26-476C-90AD-546A6C9845B9}"/>
              </a:ext>
            </a:extLst>
          </p:cNvPr>
          <p:cNvSpPr/>
          <p:nvPr/>
        </p:nvSpPr>
        <p:spPr>
          <a:xfrm>
            <a:off x="5921495" y="2662457"/>
            <a:ext cx="457200" cy="426924"/>
          </a:xfrm>
          <a:prstGeom prst="rect">
            <a:avLst/>
          </a:prstGeom>
          <a:noFill/>
          <a:ln w="3492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2C969B91-9CCA-4A0B-AF8B-52F4E30C21F0}"/>
              </a:ext>
            </a:extLst>
          </p:cNvPr>
          <p:cNvSpPr/>
          <p:nvPr/>
        </p:nvSpPr>
        <p:spPr>
          <a:xfrm>
            <a:off x="6434897" y="2701703"/>
            <a:ext cx="4999380" cy="73096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00"/>
              </a:lnSpc>
              <a:buClr>
                <a:schemeClr val="accent1"/>
              </a:buClr>
            </a:pPr>
            <a:r>
              <a:rPr lang="th-TH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จำนวนงานวิจัย/นวัตกรรมด้านวิทยาศาสตร์สุขภาพถูกนําไปใช้ประโยชน์ได้จริง เกิดผลกระทบต่อชุมชนและสังคม สะสม อย่างน้อย 3 ชิ้น ภายในปี 2570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47" name="Rectangle 60">
            <a:extLst>
              <a:ext uri="{FF2B5EF4-FFF2-40B4-BE49-F238E27FC236}">
                <a16:creationId xmlns:a16="http://schemas.microsoft.com/office/drawing/2014/main" id="{7141B10A-A670-4C98-8E98-56232F609A42}"/>
              </a:ext>
            </a:extLst>
          </p:cNvPr>
          <p:cNvSpPr/>
          <p:nvPr/>
        </p:nvSpPr>
        <p:spPr>
          <a:xfrm>
            <a:off x="6517675" y="4055097"/>
            <a:ext cx="4830003" cy="121828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00"/>
              </a:lnSpc>
              <a:buClr>
                <a:schemeClr val="accent1"/>
              </a:buClr>
            </a:pPr>
            <a:r>
              <a:rPr lang="th-TH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ผลงานวิจัยและนวัตกรรมด้านวิทยาศาสตร์สุขภาพที่ได้รับความร่วมมือจากเครือข่ายทางการวิจัยทั้งภาครัฐและ/หรือเอกชนที่สร้างผลตอบแทนทางสังคมจากการลงทุน (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SROI) </a:t>
            </a:r>
            <a:r>
              <a:rPr lang="th-TH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เป็นมูลค่าทางเศรษฐกิจไม่น้อยกว่า 1 : 3 บาท อย่างน้อย 4 ชุมชน ภายในปี 2570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58" name="กล่องข้อความ 57">
            <a:extLst>
              <a:ext uri="{FF2B5EF4-FFF2-40B4-BE49-F238E27FC236}">
                <a16:creationId xmlns:a16="http://schemas.microsoft.com/office/drawing/2014/main" id="{ACC43DDF-78EA-459A-AB31-458D3BF22585}"/>
              </a:ext>
            </a:extLst>
          </p:cNvPr>
          <p:cNvSpPr txBox="1"/>
          <p:nvPr/>
        </p:nvSpPr>
        <p:spPr>
          <a:xfrm>
            <a:off x="5862994" y="2696189"/>
            <a:ext cx="6337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>
                <a:solidFill>
                  <a:schemeClr val="lt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KR 1</a:t>
            </a:r>
          </a:p>
        </p:txBody>
      </p:sp>
      <p:sp>
        <p:nvSpPr>
          <p:cNvPr id="34" name="Parallelogram 22">
            <a:extLst>
              <a:ext uri="{FF2B5EF4-FFF2-40B4-BE49-F238E27FC236}">
                <a16:creationId xmlns:a16="http://schemas.microsoft.com/office/drawing/2014/main" id="{64B9B3F4-CC4B-43C8-B15F-D3A121032CF4}"/>
              </a:ext>
            </a:extLst>
          </p:cNvPr>
          <p:cNvSpPr/>
          <p:nvPr/>
        </p:nvSpPr>
        <p:spPr>
          <a:xfrm>
            <a:off x="2002860" y="2372987"/>
            <a:ext cx="3153339" cy="2543603"/>
          </a:xfrm>
          <a:prstGeom prst="parallelogram">
            <a:avLst>
              <a:gd name="adj" fmla="val 17443"/>
            </a:avLst>
          </a:prstGeom>
          <a:solidFill>
            <a:srgbClr val="FF9900"/>
          </a:solidFill>
          <a:ln w="104775" cap="rnd">
            <a:solidFill>
              <a:srgbClr val="FF9900"/>
            </a:solidFill>
            <a:rou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Flowchart: Manual Operation 5">
            <a:extLst>
              <a:ext uri="{FF2B5EF4-FFF2-40B4-BE49-F238E27FC236}">
                <a16:creationId xmlns:a16="http://schemas.microsoft.com/office/drawing/2014/main" id="{A7C765DE-E04C-490D-92E8-F737E60996DC}"/>
              </a:ext>
            </a:extLst>
          </p:cNvPr>
          <p:cNvSpPr/>
          <p:nvPr/>
        </p:nvSpPr>
        <p:spPr>
          <a:xfrm rot="16200000" flipH="1">
            <a:off x="2168546" y="1124729"/>
            <a:ext cx="1245007" cy="238389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215"/>
              <a:gd name="connsiteX1" fmla="*/ 10000 w 10000"/>
              <a:gd name="connsiteY1" fmla="*/ 0 h 10215"/>
              <a:gd name="connsiteX2" fmla="*/ 8000 w 10000"/>
              <a:gd name="connsiteY2" fmla="*/ 10000 h 10215"/>
              <a:gd name="connsiteX3" fmla="*/ 3107 w 10000"/>
              <a:gd name="connsiteY3" fmla="*/ 10215 h 10215"/>
              <a:gd name="connsiteX4" fmla="*/ 0 w 10000"/>
              <a:gd name="connsiteY4" fmla="*/ 0 h 10215"/>
              <a:gd name="connsiteX0" fmla="*/ 0 w 10000"/>
              <a:gd name="connsiteY0" fmla="*/ 0 h 10215"/>
              <a:gd name="connsiteX1" fmla="*/ 10000 w 10000"/>
              <a:gd name="connsiteY1" fmla="*/ 0 h 10215"/>
              <a:gd name="connsiteX2" fmla="*/ 7084 w 10000"/>
              <a:gd name="connsiteY2" fmla="*/ 10072 h 10215"/>
              <a:gd name="connsiteX3" fmla="*/ 3107 w 10000"/>
              <a:gd name="connsiteY3" fmla="*/ 10215 h 10215"/>
              <a:gd name="connsiteX4" fmla="*/ 0 w 10000"/>
              <a:gd name="connsiteY4" fmla="*/ 0 h 1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215">
                <a:moveTo>
                  <a:pt x="0" y="0"/>
                </a:moveTo>
                <a:lnTo>
                  <a:pt x="10000" y="0"/>
                </a:lnTo>
                <a:lnTo>
                  <a:pt x="7084" y="10072"/>
                </a:lnTo>
                <a:lnTo>
                  <a:pt x="3107" y="10215"/>
                </a:lnTo>
                <a:lnTo>
                  <a:pt x="0" y="0"/>
                </a:lnTo>
                <a:close/>
              </a:path>
            </a:pathLst>
          </a:custGeom>
          <a:solidFill>
            <a:srgbClr val="A5770F"/>
          </a:solidFill>
          <a:ln>
            <a:solidFill>
              <a:srgbClr val="A5770F"/>
            </a:solidFill>
          </a:ln>
          <a:effectLst>
            <a:outerShdw blurRad="50800" dist="38100" dir="5400000" algn="t" rotWithShape="0">
              <a:prstClr val="black">
                <a:alpha val="12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Parallelogram 24">
            <a:extLst>
              <a:ext uri="{FF2B5EF4-FFF2-40B4-BE49-F238E27FC236}">
                <a16:creationId xmlns:a16="http://schemas.microsoft.com/office/drawing/2014/main" id="{8196E7CE-ECDB-4738-B3FB-1BF75564F9F6}"/>
              </a:ext>
            </a:extLst>
          </p:cNvPr>
          <p:cNvSpPr/>
          <p:nvPr/>
        </p:nvSpPr>
        <p:spPr>
          <a:xfrm>
            <a:off x="1866900" y="2145961"/>
            <a:ext cx="2130734" cy="568442"/>
          </a:xfrm>
          <a:prstGeom prst="parallelogram">
            <a:avLst>
              <a:gd name="adj" fmla="val 17443"/>
            </a:avLst>
          </a:prstGeom>
          <a:solidFill>
            <a:schemeClr val="bg1">
              <a:lumMod val="95000"/>
            </a:schemeClr>
          </a:solidFill>
          <a:ln w="104775" cap="rnd">
            <a:solidFill>
              <a:schemeClr val="bg1">
                <a:lumMod val="95000"/>
              </a:schemeClr>
            </a:solidFill>
            <a:rou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Oval 25">
            <a:extLst>
              <a:ext uri="{FF2B5EF4-FFF2-40B4-BE49-F238E27FC236}">
                <a16:creationId xmlns:a16="http://schemas.microsoft.com/office/drawing/2014/main" id="{8854BE96-9644-4B10-87D1-F62622D57CDE}"/>
              </a:ext>
            </a:extLst>
          </p:cNvPr>
          <p:cNvSpPr/>
          <p:nvPr/>
        </p:nvSpPr>
        <p:spPr>
          <a:xfrm>
            <a:off x="3088207" y="5045226"/>
            <a:ext cx="712491" cy="712491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Freeform: Shape 26">
            <a:extLst>
              <a:ext uri="{FF2B5EF4-FFF2-40B4-BE49-F238E27FC236}">
                <a16:creationId xmlns:a16="http://schemas.microsoft.com/office/drawing/2014/main" id="{394E0230-2D3F-4746-A24E-F032DC5B8EC6}"/>
              </a:ext>
            </a:extLst>
          </p:cNvPr>
          <p:cNvSpPr/>
          <p:nvPr/>
        </p:nvSpPr>
        <p:spPr>
          <a:xfrm>
            <a:off x="1742798" y="3945856"/>
            <a:ext cx="1211614" cy="1566491"/>
          </a:xfrm>
          <a:custGeom>
            <a:avLst/>
            <a:gdLst>
              <a:gd name="connsiteX0" fmla="*/ 292100 w 1701800"/>
              <a:gd name="connsiteY0" fmla="*/ 0 h 1866900"/>
              <a:gd name="connsiteX1" fmla="*/ 0 w 1701800"/>
              <a:gd name="connsiteY1" fmla="*/ 1866900 h 1866900"/>
              <a:gd name="connsiteX2" fmla="*/ 1524000 w 1701800"/>
              <a:gd name="connsiteY2" fmla="*/ 1854200 h 1866900"/>
              <a:gd name="connsiteX3" fmla="*/ 1701800 w 1701800"/>
              <a:gd name="connsiteY3" fmla="*/ 1854200 h 1866900"/>
              <a:gd name="connsiteX0" fmla="*/ 301655 w 1711355"/>
              <a:gd name="connsiteY0" fmla="*/ 0 h 1917806"/>
              <a:gd name="connsiteX1" fmla="*/ 9555 w 1711355"/>
              <a:gd name="connsiteY1" fmla="*/ 1866900 h 1917806"/>
              <a:gd name="connsiteX2" fmla="*/ 1533555 w 1711355"/>
              <a:gd name="connsiteY2" fmla="*/ 1854200 h 1917806"/>
              <a:gd name="connsiteX3" fmla="*/ 1711355 w 1711355"/>
              <a:gd name="connsiteY3" fmla="*/ 1854200 h 1917806"/>
              <a:gd name="connsiteX0" fmla="*/ 301655 w 1711355"/>
              <a:gd name="connsiteY0" fmla="*/ 0 h 1917806"/>
              <a:gd name="connsiteX1" fmla="*/ 9555 w 1711355"/>
              <a:gd name="connsiteY1" fmla="*/ 1866900 h 1917806"/>
              <a:gd name="connsiteX2" fmla="*/ 1533555 w 1711355"/>
              <a:gd name="connsiteY2" fmla="*/ 1854200 h 1917806"/>
              <a:gd name="connsiteX3" fmla="*/ 1711355 w 1711355"/>
              <a:gd name="connsiteY3" fmla="*/ 1854200 h 1917806"/>
              <a:gd name="connsiteX0" fmla="*/ 295598 w 1705298"/>
              <a:gd name="connsiteY0" fmla="*/ 0 h 1941058"/>
              <a:gd name="connsiteX1" fmla="*/ 3498 w 1705298"/>
              <a:gd name="connsiteY1" fmla="*/ 1866900 h 1941058"/>
              <a:gd name="connsiteX2" fmla="*/ 1527498 w 1705298"/>
              <a:gd name="connsiteY2" fmla="*/ 1854200 h 1941058"/>
              <a:gd name="connsiteX3" fmla="*/ 1705298 w 1705298"/>
              <a:gd name="connsiteY3" fmla="*/ 1854200 h 1941058"/>
              <a:gd name="connsiteX0" fmla="*/ 294068 w 1703768"/>
              <a:gd name="connsiteY0" fmla="*/ 0 h 1947403"/>
              <a:gd name="connsiteX1" fmla="*/ 1968 w 1703768"/>
              <a:gd name="connsiteY1" fmla="*/ 1866900 h 1947403"/>
              <a:gd name="connsiteX2" fmla="*/ 1525968 w 1703768"/>
              <a:gd name="connsiteY2" fmla="*/ 1854200 h 1947403"/>
              <a:gd name="connsiteX3" fmla="*/ 1703768 w 1703768"/>
              <a:gd name="connsiteY3" fmla="*/ 1854200 h 1947403"/>
              <a:gd name="connsiteX0" fmla="*/ 293619 w 1703319"/>
              <a:gd name="connsiteY0" fmla="*/ 0 h 1949517"/>
              <a:gd name="connsiteX1" fmla="*/ 1519 w 1703319"/>
              <a:gd name="connsiteY1" fmla="*/ 1866900 h 1949517"/>
              <a:gd name="connsiteX2" fmla="*/ 1525519 w 1703319"/>
              <a:gd name="connsiteY2" fmla="*/ 1854200 h 1949517"/>
              <a:gd name="connsiteX3" fmla="*/ 1703319 w 1703319"/>
              <a:gd name="connsiteY3" fmla="*/ 1854200 h 1949517"/>
              <a:gd name="connsiteX0" fmla="*/ 293619 w 1703319"/>
              <a:gd name="connsiteY0" fmla="*/ 0 h 1949517"/>
              <a:gd name="connsiteX1" fmla="*/ 1519 w 1703319"/>
              <a:gd name="connsiteY1" fmla="*/ 1866900 h 1949517"/>
              <a:gd name="connsiteX2" fmla="*/ 1525519 w 1703319"/>
              <a:gd name="connsiteY2" fmla="*/ 1854200 h 1949517"/>
              <a:gd name="connsiteX3" fmla="*/ 1703319 w 1703319"/>
              <a:gd name="connsiteY3" fmla="*/ 1854200 h 1949517"/>
              <a:gd name="connsiteX0" fmla="*/ 293619 w 1703319"/>
              <a:gd name="connsiteY0" fmla="*/ 0 h 1953748"/>
              <a:gd name="connsiteX1" fmla="*/ 1519 w 1703319"/>
              <a:gd name="connsiteY1" fmla="*/ 1866900 h 1953748"/>
              <a:gd name="connsiteX2" fmla="*/ 1525519 w 1703319"/>
              <a:gd name="connsiteY2" fmla="*/ 1854200 h 1953748"/>
              <a:gd name="connsiteX3" fmla="*/ 1703319 w 1703319"/>
              <a:gd name="connsiteY3" fmla="*/ 1854200 h 1953748"/>
              <a:gd name="connsiteX0" fmla="*/ 292127 w 1701827"/>
              <a:gd name="connsiteY0" fmla="*/ 0 h 1953748"/>
              <a:gd name="connsiteX1" fmla="*/ 27 w 1701827"/>
              <a:gd name="connsiteY1" fmla="*/ 1866900 h 1953748"/>
              <a:gd name="connsiteX2" fmla="*/ 1524027 w 1701827"/>
              <a:gd name="connsiteY2" fmla="*/ 1854200 h 1953748"/>
              <a:gd name="connsiteX3" fmla="*/ 1701827 w 1701827"/>
              <a:gd name="connsiteY3" fmla="*/ 1854200 h 1953748"/>
              <a:gd name="connsiteX0" fmla="*/ 292281 w 1701981"/>
              <a:gd name="connsiteY0" fmla="*/ 0 h 1972787"/>
              <a:gd name="connsiteX1" fmla="*/ 181 w 1701981"/>
              <a:gd name="connsiteY1" fmla="*/ 1866900 h 1972787"/>
              <a:gd name="connsiteX2" fmla="*/ 1524181 w 1701981"/>
              <a:gd name="connsiteY2" fmla="*/ 1854200 h 1972787"/>
              <a:gd name="connsiteX3" fmla="*/ 1701981 w 1701981"/>
              <a:gd name="connsiteY3" fmla="*/ 1854200 h 1972787"/>
              <a:gd name="connsiteX0" fmla="*/ 295178 w 1704878"/>
              <a:gd name="connsiteY0" fmla="*/ 0 h 1972787"/>
              <a:gd name="connsiteX1" fmla="*/ 3078 w 1704878"/>
              <a:gd name="connsiteY1" fmla="*/ 1866900 h 1972787"/>
              <a:gd name="connsiteX2" fmla="*/ 1527078 w 1704878"/>
              <a:gd name="connsiteY2" fmla="*/ 1854200 h 1972787"/>
              <a:gd name="connsiteX3" fmla="*/ 1704878 w 1704878"/>
              <a:gd name="connsiteY3" fmla="*/ 1854200 h 1972787"/>
              <a:gd name="connsiteX0" fmla="*/ 295597 w 1705297"/>
              <a:gd name="connsiteY0" fmla="*/ 0 h 1993945"/>
              <a:gd name="connsiteX1" fmla="*/ 3497 w 1705297"/>
              <a:gd name="connsiteY1" fmla="*/ 1866900 h 1993945"/>
              <a:gd name="connsiteX2" fmla="*/ 1527497 w 1705297"/>
              <a:gd name="connsiteY2" fmla="*/ 1854200 h 1993945"/>
              <a:gd name="connsiteX3" fmla="*/ 1705297 w 1705297"/>
              <a:gd name="connsiteY3" fmla="*/ 1854200 h 1993945"/>
              <a:gd name="connsiteX0" fmla="*/ 292950 w 1702650"/>
              <a:gd name="connsiteY0" fmla="*/ 0 h 2004525"/>
              <a:gd name="connsiteX1" fmla="*/ 850 w 1702650"/>
              <a:gd name="connsiteY1" fmla="*/ 1866900 h 2004525"/>
              <a:gd name="connsiteX2" fmla="*/ 1524850 w 1702650"/>
              <a:gd name="connsiteY2" fmla="*/ 1854200 h 2004525"/>
              <a:gd name="connsiteX3" fmla="*/ 1702650 w 1702650"/>
              <a:gd name="connsiteY3" fmla="*/ 1854200 h 2004525"/>
              <a:gd name="connsiteX0" fmla="*/ 292127 w 1701827"/>
              <a:gd name="connsiteY0" fmla="*/ 0 h 2001597"/>
              <a:gd name="connsiteX1" fmla="*/ 27 w 1701827"/>
              <a:gd name="connsiteY1" fmla="*/ 1866900 h 2001597"/>
              <a:gd name="connsiteX2" fmla="*/ 1701827 w 1701827"/>
              <a:gd name="connsiteY2" fmla="*/ 1854200 h 2001597"/>
              <a:gd name="connsiteX0" fmla="*/ 292127 w 1716115"/>
              <a:gd name="connsiteY0" fmla="*/ 0 h 2010441"/>
              <a:gd name="connsiteX1" fmla="*/ 27 w 1716115"/>
              <a:gd name="connsiteY1" fmla="*/ 1866900 h 2010441"/>
              <a:gd name="connsiteX2" fmla="*/ 1716115 w 1716115"/>
              <a:gd name="connsiteY2" fmla="*/ 1887537 h 2010441"/>
              <a:gd name="connsiteX0" fmla="*/ 292127 w 1720877"/>
              <a:gd name="connsiteY0" fmla="*/ 0 h 2016022"/>
              <a:gd name="connsiteX1" fmla="*/ 27 w 1720877"/>
              <a:gd name="connsiteY1" fmla="*/ 1866900 h 2016022"/>
              <a:gd name="connsiteX2" fmla="*/ 1720877 w 1720877"/>
              <a:gd name="connsiteY2" fmla="*/ 1906587 h 2016022"/>
              <a:gd name="connsiteX0" fmla="*/ 292127 w 1735165"/>
              <a:gd name="connsiteY0" fmla="*/ 0 h 2030259"/>
              <a:gd name="connsiteX1" fmla="*/ 27 w 1735165"/>
              <a:gd name="connsiteY1" fmla="*/ 1866900 h 2030259"/>
              <a:gd name="connsiteX2" fmla="*/ 1735165 w 1735165"/>
              <a:gd name="connsiteY2" fmla="*/ 1949450 h 2030259"/>
              <a:gd name="connsiteX0" fmla="*/ 292127 w 1735165"/>
              <a:gd name="connsiteY0" fmla="*/ 0 h 2033100"/>
              <a:gd name="connsiteX1" fmla="*/ 27 w 1735165"/>
              <a:gd name="connsiteY1" fmla="*/ 1866900 h 2033100"/>
              <a:gd name="connsiteX2" fmla="*/ 1735165 w 1735165"/>
              <a:gd name="connsiteY2" fmla="*/ 1949450 h 2033100"/>
              <a:gd name="connsiteX0" fmla="*/ 292482 w 1735520"/>
              <a:gd name="connsiteY0" fmla="*/ 0 h 2007035"/>
              <a:gd name="connsiteX1" fmla="*/ 382 w 1735520"/>
              <a:gd name="connsiteY1" fmla="*/ 1866900 h 2007035"/>
              <a:gd name="connsiteX2" fmla="*/ 1735520 w 1735520"/>
              <a:gd name="connsiteY2" fmla="*/ 1949450 h 2007035"/>
              <a:gd name="connsiteX0" fmla="*/ 292362 w 1735400"/>
              <a:gd name="connsiteY0" fmla="*/ 0 h 2016967"/>
              <a:gd name="connsiteX1" fmla="*/ 262 w 1735400"/>
              <a:gd name="connsiteY1" fmla="*/ 1866900 h 2016967"/>
              <a:gd name="connsiteX2" fmla="*/ 1735400 w 1735400"/>
              <a:gd name="connsiteY2" fmla="*/ 1949450 h 2016967"/>
              <a:gd name="connsiteX0" fmla="*/ 296791 w 1739829"/>
              <a:gd name="connsiteY0" fmla="*/ 0 h 2029044"/>
              <a:gd name="connsiteX1" fmla="*/ 4691 w 1739829"/>
              <a:gd name="connsiteY1" fmla="*/ 1866900 h 2029044"/>
              <a:gd name="connsiteX2" fmla="*/ 1739829 w 1739829"/>
              <a:gd name="connsiteY2" fmla="*/ 1949450 h 2029044"/>
              <a:gd name="connsiteX0" fmla="*/ 296791 w 1739829"/>
              <a:gd name="connsiteY0" fmla="*/ 0 h 2029044"/>
              <a:gd name="connsiteX1" fmla="*/ 4691 w 1739829"/>
              <a:gd name="connsiteY1" fmla="*/ 1866900 h 2029044"/>
              <a:gd name="connsiteX2" fmla="*/ 1739829 w 1739829"/>
              <a:gd name="connsiteY2" fmla="*/ 1949450 h 2029044"/>
              <a:gd name="connsiteX0" fmla="*/ 293670 w 1736708"/>
              <a:gd name="connsiteY0" fmla="*/ 0 h 2039206"/>
              <a:gd name="connsiteX1" fmla="*/ 1570 w 1736708"/>
              <a:gd name="connsiteY1" fmla="*/ 1866900 h 2039206"/>
              <a:gd name="connsiteX2" fmla="*/ 1736708 w 1736708"/>
              <a:gd name="connsiteY2" fmla="*/ 1949450 h 2039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6708" h="2039206">
                <a:moveTo>
                  <a:pt x="293670" y="0"/>
                </a:moveTo>
                <a:cubicBezTo>
                  <a:pt x="196303" y="622300"/>
                  <a:pt x="32262" y="1616075"/>
                  <a:pt x="1570" y="1866900"/>
                </a:cubicBezTo>
                <a:cubicBezTo>
                  <a:pt x="-53992" y="2190221"/>
                  <a:pt x="1382166" y="1961621"/>
                  <a:pt x="1736708" y="1949450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Rectangle 27">
            <a:extLst>
              <a:ext uri="{FF2B5EF4-FFF2-40B4-BE49-F238E27FC236}">
                <a16:creationId xmlns:a16="http://schemas.microsoft.com/office/drawing/2014/main" id="{83D9D3C8-F25D-4EE4-A22A-EE3B6E98F533}"/>
              </a:ext>
            </a:extLst>
          </p:cNvPr>
          <p:cNvSpPr/>
          <p:nvPr/>
        </p:nvSpPr>
        <p:spPr>
          <a:xfrm>
            <a:off x="2229254" y="2895049"/>
            <a:ext cx="2704518" cy="1363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th-TH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สร้างงานวิจัย และนวัตกรรมที่มีผลลัพธ์เพื่อประโยชน์ด้านวิทยาศาสตร์สุขภาพ</a:t>
            </a:r>
          </a:p>
        </p:txBody>
      </p:sp>
      <p:sp>
        <p:nvSpPr>
          <p:cNvPr id="48" name="Rectangle 29">
            <a:extLst>
              <a:ext uri="{FF2B5EF4-FFF2-40B4-BE49-F238E27FC236}">
                <a16:creationId xmlns:a16="http://schemas.microsoft.com/office/drawing/2014/main" id="{9F4A2532-687F-47F7-8A90-93D238F9ABA7}"/>
              </a:ext>
            </a:extLst>
          </p:cNvPr>
          <p:cNvSpPr/>
          <p:nvPr/>
        </p:nvSpPr>
        <p:spPr>
          <a:xfrm>
            <a:off x="1810698" y="2240201"/>
            <a:ext cx="23082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ln w="0"/>
                <a:solidFill>
                  <a:srgbClr val="A6730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ยุทธศาสตร์ที่ 2</a:t>
            </a:r>
            <a:endParaRPr lang="en-IN" sz="2400" b="1" dirty="0">
              <a:ln w="0"/>
              <a:solidFill>
                <a:srgbClr val="A6730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pic>
        <p:nvPicPr>
          <p:cNvPr id="55" name="Graphic 45" descr="Playbook">
            <a:extLst>
              <a:ext uri="{FF2B5EF4-FFF2-40B4-BE49-F238E27FC236}">
                <a16:creationId xmlns:a16="http://schemas.microsoft.com/office/drawing/2014/main" id="{E2D5CAC6-DA88-417F-8B9B-80A7D4305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16842" y="5173861"/>
            <a:ext cx="455220" cy="455220"/>
          </a:xfrm>
          <a:prstGeom prst="rect">
            <a:avLst/>
          </a:prstGeom>
        </p:spPr>
      </p:pic>
      <p:sp>
        <p:nvSpPr>
          <p:cNvPr id="3" name="กล่องข้อความ 56">
            <a:extLst>
              <a:ext uri="{FF2B5EF4-FFF2-40B4-BE49-F238E27FC236}">
                <a16:creationId xmlns:a16="http://schemas.microsoft.com/office/drawing/2014/main" id="{57FE60B6-945F-FD40-C93F-9A5B2378D855}"/>
              </a:ext>
            </a:extLst>
          </p:cNvPr>
          <p:cNvSpPr txBox="1"/>
          <p:nvPr/>
        </p:nvSpPr>
        <p:spPr>
          <a:xfrm>
            <a:off x="5804260" y="4258884"/>
            <a:ext cx="583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 err="1">
                <a:solidFill>
                  <a:schemeClr val="lt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KR</a:t>
            </a:r>
            <a:r>
              <a:rPr lang="th-TH" sz="1400" b="1" dirty="0">
                <a:solidFill>
                  <a:schemeClr val="lt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 </a:t>
            </a:r>
            <a:r>
              <a:rPr lang="en-US" sz="1400" b="1" dirty="0">
                <a:solidFill>
                  <a:schemeClr val="lt1"/>
                </a:solidFill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2</a:t>
            </a:r>
            <a:endParaRPr lang="th-TH" sz="1400" b="1" dirty="0">
              <a:solidFill>
                <a:schemeClr val="lt1"/>
              </a:solidFill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67D7C506-6C89-1E60-43AC-329047CB799B}"/>
              </a:ext>
            </a:extLst>
          </p:cNvPr>
          <p:cNvSpPr/>
          <p:nvPr/>
        </p:nvSpPr>
        <p:spPr>
          <a:xfrm>
            <a:off x="5877673" y="4139217"/>
            <a:ext cx="457200" cy="426924"/>
          </a:xfrm>
          <a:prstGeom prst="rect">
            <a:avLst/>
          </a:prstGeom>
          <a:noFill/>
          <a:ln w="3492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05496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678F2F1-CE49-4836-A6BC-FE7CB824378F}"/>
              </a:ext>
            </a:extLst>
          </p:cNvPr>
          <p:cNvSpPr/>
          <p:nvPr/>
        </p:nvSpPr>
        <p:spPr>
          <a:xfrm>
            <a:off x="592532" y="487683"/>
            <a:ext cx="110450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th-TH" sz="3600" b="1" dirty="0">
                <a:solidFill>
                  <a:schemeClr val="bg1"/>
                </a:solidFill>
                <a:latin typeface="Chulabhorn Likit Text Medium" panose="00000600000000000000" pitchFamily="50" charset="-34"/>
                <a:ea typeface="Cambria" panose="02040503050406030204" pitchFamily="18" charset="0"/>
                <a:cs typeface="Chulabhorn Likit Text Medium" panose="00000600000000000000" pitchFamily="50" charset="-34"/>
              </a:rPr>
              <a:t>ประเด็นยุทธศาสตร์คณะเทคโนโลยีวิทยาศาสตร์สุขภาพ</a:t>
            </a:r>
            <a:endParaRPr lang="en-ID" sz="3600" b="1" dirty="0">
              <a:solidFill>
                <a:schemeClr val="bg1"/>
              </a:solidFill>
              <a:latin typeface="Chulabhorn Likit Text Medium" panose="00000600000000000000" pitchFamily="50" charset="-34"/>
              <a:ea typeface="Cambria" panose="02040503050406030204" pitchFamily="18" charset="0"/>
              <a:cs typeface="Chulabhorn Likit Text Medium" panose="00000600000000000000" pitchFamily="50" charset="-3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EBBE43C-CE95-452F-8B37-808B9422FE16}"/>
              </a:ext>
            </a:extLst>
          </p:cNvPr>
          <p:cNvCxnSpPr/>
          <p:nvPr/>
        </p:nvCxnSpPr>
        <p:spPr>
          <a:xfrm>
            <a:off x="1402847" y="938105"/>
            <a:ext cx="938630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F34C7B7-E38E-4D0E-BC6C-ED3C7B383CDE}"/>
              </a:ext>
            </a:extLst>
          </p:cNvPr>
          <p:cNvSpPr/>
          <p:nvPr/>
        </p:nvSpPr>
        <p:spPr>
          <a:xfrm>
            <a:off x="87000" y="95860"/>
            <a:ext cx="12018000" cy="666628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9" name="Rectangle: Rounded Corners 51">
            <a:extLst>
              <a:ext uri="{FF2B5EF4-FFF2-40B4-BE49-F238E27FC236}">
                <a16:creationId xmlns:a16="http://schemas.microsoft.com/office/drawing/2014/main" id="{14D4DEA2-8D90-44ED-BF5C-74C7B19CF372}"/>
              </a:ext>
            </a:extLst>
          </p:cNvPr>
          <p:cNvSpPr/>
          <p:nvPr/>
        </p:nvSpPr>
        <p:spPr>
          <a:xfrm>
            <a:off x="5840734" y="1337931"/>
            <a:ext cx="5685113" cy="1345703"/>
          </a:xfrm>
          <a:prstGeom prst="roundRect">
            <a:avLst>
              <a:gd name="adj" fmla="val 50000"/>
            </a:avLst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850" indent="-450850"/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S3-O1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 </a:t>
            </a:r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พัฒนาสู่องค์กรสมรรถนะสูงและยั่งยืน ที่มีการบริหารจัดการด้วยนวัตกรรม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38" name="Rectangle 55">
            <a:extLst>
              <a:ext uri="{FF2B5EF4-FFF2-40B4-BE49-F238E27FC236}">
                <a16:creationId xmlns:a16="http://schemas.microsoft.com/office/drawing/2014/main" id="{2BDC684F-FE26-476C-90AD-546A6C9845B9}"/>
              </a:ext>
            </a:extLst>
          </p:cNvPr>
          <p:cNvSpPr/>
          <p:nvPr/>
        </p:nvSpPr>
        <p:spPr>
          <a:xfrm>
            <a:off x="6088675" y="2935048"/>
            <a:ext cx="486428" cy="365125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700"/>
              </a:lnSpc>
            </a:pPr>
            <a:endParaRPr lang="en-US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2C969B91-9CCA-4A0B-AF8B-52F4E30C21F0}"/>
              </a:ext>
            </a:extLst>
          </p:cNvPr>
          <p:cNvSpPr/>
          <p:nvPr/>
        </p:nvSpPr>
        <p:spPr>
          <a:xfrm>
            <a:off x="6678277" y="2935048"/>
            <a:ext cx="4942224" cy="76944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00"/>
              </a:lnSpc>
              <a:buClr>
                <a:schemeClr val="accent1"/>
              </a:buClr>
            </a:pPr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เป็นองค์กรที่มีการนำนวัตกรรม มาใช้ในการบริหารจัดการ อย่างน้อย 2 ระบบงานหรือกระบวนการทำงาน ในปี 2570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42" name="Rectangle 57">
            <a:extLst>
              <a:ext uri="{FF2B5EF4-FFF2-40B4-BE49-F238E27FC236}">
                <a16:creationId xmlns:a16="http://schemas.microsoft.com/office/drawing/2014/main" id="{637888F8-228D-43EB-9A4C-6685AE1953F7}"/>
              </a:ext>
            </a:extLst>
          </p:cNvPr>
          <p:cNvSpPr/>
          <p:nvPr/>
        </p:nvSpPr>
        <p:spPr>
          <a:xfrm>
            <a:off x="6088675" y="3903091"/>
            <a:ext cx="486428" cy="365125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700"/>
              </a:lnSpc>
            </a:pPr>
            <a:endParaRPr lang="en-US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43" name="Rectangle 58">
            <a:extLst>
              <a:ext uri="{FF2B5EF4-FFF2-40B4-BE49-F238E27FC236}">
                <a16:creationId xmlns:a16="http://schemas.microsoft.com/office/drawing/2014/main" id="{60701C2D-B026-4BF2-847A-0ABE855B3D7B}"/>
              </a:ext>
            </a:extLst>
          </p:cNvPr>
          <p:cNvSpPr/>
          <p:nvPr/>
        </p:nvSpPr>
        <p:spPr>
          <a:xfrm>
            <a:off x="6678277" y="3903091"/>
            <a:ext cx="4942223" cy="51296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00"/>
              </a:lnSpc>
              <a:buClr>
                <a:schemeClr val="accent1"/>
              </a:buClr>
            </a:pPr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 มีผลประเมินตามเกณฑ์คุณภาพการศึกษาตามเกณฑ์ </a:t>
            </a:r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EdPEx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 </a:t>
            </a:r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อย่างน้อย 300 ในปี 2570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45" name="Rectangle 59">
            <a:extLst>
              <a:ext uri="{FF2B5EF4-FFF2-40B4-BE49-F238E27FC236}">
                <a16:creationId xmlns:a16="http://schemas.microsoft.com/office/drawing/2014/main" id="{B02EE4F6-9FF1-4828-AA85-92723E0B7E1D}"/>
              </a:ext>
            </a:extLst>
          </p:cNvPr>
          <p:cNvSpPr/>
          <p:nvPr/>
        </p:nvSpPr>
        <p:spPr>
          <a:xfrm>
            <a:off x="6088675" y="4687717"/>
            <a:ext cx="486428" cy="365125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700"/>
              </a:lnSpc>
            </a:pPr>
            <a:endParaRPr lang="en-US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47" name="Rectangle 60">
            <a:extLst>
              <a:ext uri="{FF2B5EF4-FFF2-40B4-BE49-F238E27FC236}">
                <a16:creationId xmlns:a16="http://schemas.microsoft.com/office/drawing/2014/main" id="{7141B10A-A670-4C98-8E98-56232F609A42}"/>
              </a:ext>
            </a:extLst>
          </p:cNvPr>
          <p:cNvSpPr/>
          <p:nvPr/>
        </p:nvSpPr>
        <p:spPr>
          <a:xfrm>
            <a:off x="6678277" y="4687717"/>
            <a:ext cx="4833738" cy="51296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00"/>
              </a:lnSpc>
              <a:buClr>
                <a:schemeClr val="accent1"/>
              </a:buClr>
            </a:pPr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ผ่านการรับรองมาตรฐานระบบบริหารงานคุณภาพ 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  <a:p>
            <a:pPr>
              <a:lnSpc>
                <a:spcPts val="2000"/>
              </a:lnSpc>
              <a:buClr>
                <a:schemeClr val="accent1"/>
              </a:buClr>
            </a:pPr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(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ISO 9001) </a:t>
            </a:r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ในปี 2568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sp>
        <p:nvSpPr>
          <p:cNvPr id="57" name="กล่องข้อความ 56">
            <a:extLst>
              <a:ext uri="{FF2B5EF4-FFF2-40B4-BE49-F238E27FC236}">
                <a16:creationId xmlns:a16="http://schemas.microsoft.com/office/drawing/2014/main" id="{B379B58A-1A62-4048-B47D-7EBA7B2F8B62}"/>
              </a:ext>
            </a:extLst>
          </p:cNvPr>
          <p:cNvSpPr txBox="1"/>
          <p:nvPr/>
        </p:nvSpPr>
        <p:spPr>
          <a:xfrm>
            <a:off x="6005897" y="3971263"/>
            <a:ext cx="679531" cy="317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th-TH" sz="1600" b="1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KR 2</a:t>
            </a:r>
          </a:p>
        </p:txBody>
      </p:sp>
      <p:sp>
        <p:nvSpPr>
          <p:cNvPr id="58" name="กล่องข้อความ 57">
            <a:extLst>
              <a:ext uri="{FF2B5EF4-FFF2-40B4-BE49-F238E27FC236}">
                <a16:creationId xmlns:a16="http://schemas.microsoft.com/office/drawing/2014/main" id="{ACC43DDF-78EA-459A-AB31-458D3BF22585}"/>
              </a:ext>
            </a:extLst>
          </p:cNvPr>
          <p:cNvSpPr txBox="1"/>
          <p:nvPr/>
        </p:nvSpPr>
        <p:spPr>
          <a:xfrm>
            <a:off x="6005898" y="3005734"/>
            <a:ext cx="679531" cy="317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th-TH" sz="1600" b="1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KR 1</a:t>
            </a:r>
          </a:p>
        </p:txBody>
      </p:sp>
      <p:sp>
        <p:nvSpPr>
          <p:cNvPr id="61" name="กล่องข้อความ 60">
            <a:extLst>
              <a:ext uri="{FF2B5EF4-FFF2-40B4-BE49-F238E27FC236}">
                <a16:creationId xmlns:a16="http://schemas.microsoft.com/office/drawing/2014/main" id="{3E17AFB9-C14E-4242-BC27-98BA29F6F403}"/>
              </a:ext>
            </a:extLst>
          </p:cNvPr>
          <p:cNvSpPr txBox="1"/>
          <p:nvPr/>
        </p:nvSpPr>
        <p:spPr>
          <a:xfrm>
            <a:off x="6016200" y="4783892"/>
            <a:ext cx="679531" cy="317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th-TH" sz="1600" b="1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KR 3</a:t>
            </a:r>
          </a:p>
        </p:txBody>
      </p:sp>
      <p:sp>
        <p:nvSpPr>
          <p:cNvPr id="23" name="Parallelogram 31">
            <a:extLst>
              <a:ext uri="{FF2B5EF4-FFF2-40B4-BE49-F238E27FC236}">
                <a16:creationId xmlns:a16="http://schemas.microsoft.com/office/drawing/2014/main" id="{5C1A1DDA-9A71-4A7B-9AD9-1A1B04A02415}"/>
              </a:ext>
            </a:extLst>
          </p:cNvPr>
          <p:cNvSpPr/>
          <p:nvPr/>
        </p:nvSpPr>
        <p:spPr>
          <a:xfrm>
            <a:off x="1899052" y="2379985"/>
            <a:ext cx="3460348" cy="3000803"/>
          </a:xfrm>
          <a:prstGeom prst="parallelogram">
            <a:avLst>
              <a:gd name="adj" fmla="val 17443"/>
            </a:avLst>
          </a:prstGeom>
          <a:solidFill>
            <a:schemeClr val="accent4"/>
          </a:solidFill>
          <a:ln w="104775" cap="rnd">
            <a:solidFill>
              <a:schemeClr val="accent4"/>
            </a:solidFill>
            <a:rou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Flowchart: Manual Operation 5">
            <a:extLst>
              <a:ext uri="{FF2B5EF4-FFF2-40B4-BE49-F238E27FC236}">
                <a16:creationId xmlns:a16="http://schemas.microsoft.com/office/drawing/2014/main" id="{993A2F8A-20F5-4874-9897-32B51C31685D}"/>
              </a:ext>
            </a:extLst>
          </p:cNvPr>
          <p:cNvSpPr/>
          <p:nvPr/>
        </p:nvSpPr>
        <p:spPr>
          <a:xfrm rot="16200000" flipH="1">
            <a:off x="1737472" y="799420"/>
            <a:ext cx="1384996" cy="2878732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215"/>
              <a:gd name="connsiteX1" fmla="*/ 10000 w 10000"/>
              <a:gd name="connsiteY1" fmla="*/ 0 h 10215"/>
              <a:gd name="connsiteX2" fmla="*/ 8000 w 10000"/>
              <a:gd name="connsiteY2" fmla="*/ 10000 h 10215"/>
              <a:gd name="connsiteX3" fmla="*/ 3107 w 10000"/>
              <a:gd name="connsiteY3" fmla="*/ 10215 h 10215"/>
              <a:gd name="connsiteX4" fmla="*/ 0 w 10000"/>
              <a:gd name="connsiteY4" fmla="*/ 0 h 10215"/>
              <a:gd name="connsiteX0" fmla="*/ 0 w 10000"/>
              <a:gd name="connsiteY0" fmla="*/ 0 h 10215"/>
              <a:gd name="connsiteX1" fmla="*/ 10000 w 10000"/>
              <a:gd name="connsiteY1" fmla="*/ 0 h 10215"/>
              <a:gd name="connsiteX2" fmla="*/ 7084 w 10000"/>
              <a:gd name="connsiteY2" fmla="*/ 10072 h 10215"/>
              <a:gd name="connsiteX3" fmla="*/ 3107 w 10000"/>
              <a:gd name="connsiteY3" fmla="*/ 10215 h 10215"/>
              <a:gd name="connsiteX4" fmla="*/ 0 w 10000"/>
              <a:gd name="connsiteY4" fmla="*/ 0 h 1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215">
                <a:moveTo>
                  <a:pt x="0" y="0"/>
                </a:moveTo>
                <a:lnTo>
                  <a:pt x="10000" y="0"/>
                </a:lnTo>
                <a:lnTo>
                  <a:pt x="7084" y="10072"/>
                </a:lnTo>
                <a:lnTo>
                  <a:pt x="3107" y="10215"/>
                </a:lnTo>
                <a:lnTo>
                  <a:pt x="0" y="0"/>
                </a:lnTo>
                <a:close/>
              </a:path>
            </a:pathLst>
          </a:custGeom>
          <a:solidFill>
            <a:srgbClr val="6F0F28"/>
          </a:solidFill>
          <a:ln>
            <a:noFill/>
          </a:ln>
          <a:effectLst>
            <a:outerShdw blurRad="50800" dist="38100" dir="5400000" algn="t" rotWithShape="0">
              <a:prstClr val="black">
                <a:alpha val="12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Parallelogram 33">
            <a:extLst>
              <a:ext uri="{FF2B5EF4-FFF2-40B4-BE49-F238E27FC236}">
                <a16:creationId xmlns:a16="http://schemas.microsoft.com/office/drawing/2014/main" id="{17FDA9E8-4DF7-43FD-ADDC-4C8E3C3BDBE4}"/>
              </a:ext>
            </a:extLst>
          </p:cNvPr>
          <p:cNvSpPr/>
          <p:nvPr/>
        </p:nvSpPr>
        <p:spPr>
          <a:xfrm>
            <a:off x="1344309" y="2088922"/>
            <a:ext cx="2663254" cy="555339"/>
          </a:xfrm>
          <a:prstGeom prst="parallelogram">
            <a:avLst>
              <a:gd name="adj" fmla="val 17443"/>
            </a:avLst>
          </a:prstGeom>
          <a:solidFill>
            <a:schemeClr val="bg1">
              <a:lumMod val="95000"/>
            </a:schemeClr>
          </a:solidFill>
          <a:ln w="104775" cap="rnd">
            <a:solidFill>
              <a:schemeClr val="bg1">
                <a:lumMod val="95000"/>
              </a:schemeClr>
            </a:solidFill>
            <a:rou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34">
            <a:extLst>
              <a:ext uri="{FF2B5EF4-FFF2-40B4-BE49-F238E27FC236}">
                <a16:creationId xmlns:a16="http://schemas.microsoft.com/office/drawing/2014/main" id="{CB7D0ECC-82A0-4E5F-A933-D02C305B39FC}"/>
              </a:ext>
            </a:extLst>
          </p:cNvPr>
          <p:cNvSpPr/>
          <p:nvPr/>
        </p:nvSpPr>
        <p:spPr>
          <a:xfrm>
            <a:off x="2930008" y="5661824"/>
            <a:ext cx="712491" cy="712491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Freeform: Shape 35">
            <a:extLst>
              <a:ext uri="{FF2B5EF4-FFF2-40B4-BE49-F238E27FC236}">
                <a16:creationId xmlns:a16="http://schemas.microsoft.com/office/drawing/2014/main" id="{EE403A43-625D-4193-9E1B-0611E5338A67}"/>
              </a:ext>
            </a:extLst>
          </p:cNvPr>
          <p:cNvSpPr/>
          <p:nvPr/>
        </p:nvSpPr>
        <p:spPr>
          <a:xfrm>
            <a:off x="1584599" y="4562454"/>
            <a:ext cx="1211614" cy="1566491"/>
          </a:xfrm>
          <a:custGeom>
            <a:avLst/>
            <a:gdLst>
              <a:gd name="connsiteX0" fmla="*/ 292100 w 1701800"/>
              <a:gd name="connsiteY0" fmla="*/ 0 h 1866900"/>
              <a:gd name="connsiteX1" fmla="*/ 0 w 1701800"/>
              <a:gd name="connsiteY1" fmla="*/ 1866900 h 1866900"/>
              <a:gd name="connsiteX2" fmla="*/ 1524000 w 1701800"/>
              <a:gd name="connsiteY2" fmla="*/ 1854200 h 1866900"/>
              <a:gd name="connsiteX3" fmla="*/ 1701800 w 1701800"/>
              <a:gd name="connsiteY3" fmla="*/ 1854200 h 1866900"/>
              <a:gd name="connsiteX0" fmla="*/ 301655 w 1711355"/>
              <a:gd name="connsiteY0" fmla="*/ 0 h 1917806"/>
              <a:gd name="connsiteX1" fmla="*/ 9555 w 1711355"/>
              <a:gd name="connsiteY1" fmla="*/ 1866900 h 1917806"/>
              <a:gd name="connsiteX2" fmla="*/ 1533555 w 1711355"/>
              <a:gd name="connsiteY2" fmla="*/ 1854200 h 1917806"/>
              <a:gd name="connsiteX3" fmla="*/ 1711355 w 1711355"/>
              <a:gd name="connsiteY3" fmla="*/ 1854200 h 1917806"/>
              <a:gd name="connsiteX0" fmla="*/ 301655 w 1711355"/>
              <a:gd name="connsiteY0" fmla="*/ 0 h 1917806"/>
              <a:gd name="connsiteX1" fmla="*/ 9555 w 1711355"/>
              <a:gd name="connsiteY1" fmla="*/ 1866900 h 1917806"/>
              <a:gd name="connsiteX2" fmla="*/ 1533555 w 1711355"/>
              <a:gd name="connsiteY2" fmla="*/ 1854200 h 1917806"/>
              <a:gd name="connsiteX3" fmla="*/ 1711355 w 1711355"/>
              <a:gd name="connsiteY3" fmla="*/ 1854200 h 1917806"/>
              <a:gd name="connsiteX0" fmla="*/ 295598 w 1705298"/>
              <a:gd name="connsiteY0" fmla="*/ 0 h 1941058"/>
              <a:gd name="connsiteX1" fmla="*/ 3498 w 1705298"/>
              <a:gd name="connsiteY1" fmla="*/ 1866900 h 1941058"/>
              <a:gd name="connsiteX2" fmla="*/ 1527498 w 1705298"/>
              <a:gd name="connsiteY2" fmla="*/ 1854200 h 1941058"/>
              <a:gd name="connsiteX3" fmla="*/ 1705298 w 1705298"/>
              <a:gd name="connsiteY3" fmla="*/ 1854200 h 1941058"/>
              <a:gd name="connsiteX0" fmla="*/ 294068 w 1703768"/>
              <a:gd name="connsiteY0" fmla="*/ 0 h 1947403"/>
              <a:gd name="connsiteX1" fmla="*/ 1968 w 1703768"/>
              <a:gd name="connsiteY1" fmla="*/ 1866900 h 1947403"/>
              <a:gd name="connsiteX2" fmla="*/ 1525968 w 1703768"/>
              <a:gd name="connsiteY2" fmla="*/ 1854200 h 1947403"/>
              <a:gd name="connsiteX3" fmla="*/ 1703768 w 1703768"/>
              <a:gd name="connsiteY3" fmla="*/ 1854200 h 1947403"/>
              <a:gd name="connsiteX0" fmla="*/ 293619 w 1703319"/>
              <a:gd name="connsiteY0" fmla="*/ 0 h 1949517"/>
              <a:gd name="connsiteX1" fmla="*/ 1519 w 1703319"/>
              <a:gd name="connsiteY1" fmla="*/ 1866900 h 1949517"/>
              <a:gd name="connsiteX2" fmla="*/ 1525519 w 1703319"/>
              <a:gd name="connsiteY2" fmla="*/ 1854200 h 1949517"/>
              <a:gd name="connsiteX3" fmla="*/ 1703319 w 1703319"/>
              <a:gd name="connsiteY3" fmla="*/ 1854200 h 1949517"/>
              <a:gd name="connsiteX0" fmla="*/ 293619 w 1703319"/>
              <a:gd name="connsiteY0" fmla="*/ 0 h 1949517"/>
              <a:gd name="connsiteX1" fmla="*/ 1519 w 1703319"/>
              <a:gd name="connsiteY1" fmla="*/ 1866900 h 1949517"/>
              <a:gd name="connsiteX2" fmla="*/ 1525519 w 1703319"/>
              <a:gd name="connsiteY2" fmla="*/ 1854200 h 1949517"/>
              <a:gd name="connsiteX3" fmla="*/ 1703319 w 1703319"/>
              <a:gd name="connsiteY3" fmla="*/ 1854200 h 1949517"/>
              <a:gd name="connsiteX0" fmla="*/ 293619 w 1703319"/>
              <a:gd name="connsiteY0" fmla="*/ 0 h 1953748"/>
              <a:gd name="connsiteX1" fmla="*/ 1519 w 1703319"/>
              <a:gd name="connsiteY1" fmla="*/ 1866900 h 1953748"/>
              <a:gd name="connsiteX2" fmla="*/ 1525519 w 1703319"/>
              <a:gd name="connsiteY2" fmla="*/ 1854200 h 1953748"/>
              <a:gd name="connsiteX3" fmla="*/ 1703319 w 1703319"/>
              <a:gd name="connsiteY3" fmla="*/ 1854200 h 1953748"/>
              <a:gd name="connsiteX0" fmla="*/ 292127 w 1701827"/>
              <a:gd name="connsiteY0" fmla="*/ 0 h 1953748"/>
              <a:gd name="connsiteX1" fmla="*/ 27 w 1701827"/>
              <a:gd name="connsiteY1" fmla="*/ 1866900 h 1953748"/>
              <a:gd name="connsiteX2" fmla="*/ 1524027 w 1701827"/>
              <a:gd name="connsiteY2" fmla="*/ 1854200 h 1953748"/>
              <a:gd name="connsiteX3" fmla="*/ 1701827 w 1701827"/>
              <a:gd name="connsiteY3" fmla="*/ 1854200 h 1953748"/>
              <a:gd name="connsiteX0" fmla="*/ 292281 w 1701981"/>
              <a:gd name="connsiteY0" fmla="*/ 0 h 1972787"/>
              <a:gd name="connsiteX1" fmla="*/ 181 w 1701981"/>
              <a:gd name="connsiteY1" fmla="*/ 1866900 h 1972787"/>
              <a:gd name="connsiteX2" fmla="*/ 1524181 w 1701981"/>
              <a:gd name="connsiteY2" fmla="*/ 1854200 h 1972787"/>
              <a:gd name="connsiteX3" fmla="*/ 1701981 w 1701981"/>
              <a:gd name="connsiteY3" fmla="*/ 1854200 h 1972787"/>
              <a:gd name="connsiteX0" fmla="*/ 295178 w 1704878"/>
              <a:gd name="connsiteY0" fmla="*/ 0 h 1972787"/>
              <a:gd name="connsiteX1" fmla="*/ 3078 w 1704878"/>
              <a:gd name="connsiteY1" fmla="*/ 1866900 h 1972787"/>
              <a:gd name="connsiteX2" fmla="*/ 1527078 w 1704878"/>
              <a:gd name="connsiteY2" fmla="*/ 1854200 h 1972787"/>
              <a:gd name="connsiteX3" fmla="*/ 1704878 w 1704878"/>
              <a:gd name="connsiteY3" fmla="*/ 1854200 h 1972787"/>
              <a:gd name="connsiteX0" fmla="*/ 295597 w 1705297"/>
              <a:gd name="connsiteY0" fmla="*/ 0 h 1993945"/>
              <a:gd name="connsiteX1" fmla="*/ 3497 w 1705297"/>
              <a:gd name="connsiteY1" fmla="*/ 1866900 h 1993945"/>
              <a:gd name="connsiteX2" fmla="*/ 1527497 w 1705297"/>
              <a:gd name="connsiteY2" fmla="*/ 1854200 h 1993945"/>
              <a:gd name="connsiteX3" fmla="*/ 1705297 w 1705297"/>
              <a:gd name="connsiteY3" fmla="*/ 1854200 h 1993945"/>
              <a:gd name="connsiteX0" fmla="*/ 292950 w 1702650"/>
              <a:gd name="connsiteY0" fmla="*/ 0 h 2004525"/>
              <a:gd name="connsiteX1" fmla="*/ 850 w 1702650"/>
              <a:gd name="connsiteY1" fmla="*/ 1866900 h 2004525"/>
              <a:gd name="connsiteX2" fmla="*/ 1524850 w 1702650"/>
              <a:gd name="connsiteY2" fmla="*/ 1854200 h 2004525"/>
              <a:gd name="connsiteX3" fmla="*/ 1702650 w 1702650"/>
              <a:gd name="connsiteY3" fmla="*/ 1854200 h 2004525"/>
              <a:gd name="connsiteX0" fmla="*/ 292127 w 1701827"/>
              <a:gd name="connsiteY0" fmla="*/ 0 h 2001597"/>
              <a:gd name="connsiteX1" fmla="*/ 27 w 1701827"/>
              <a:gd name="connsiteY1" fmla="*/ 1866900 h 2001597"/>
              <a:gd name="connsiteX2" fmla="*/ 1701827 w 1701827"/>
              <a:gd name="connsiteY2" fmla="*/ 1854200 h 2001597"/>
              <a:gd name="connsiteX0" fmla="*/ 292127 w 1716115"/>
              <a:gd name="connsiteY0" fmla="*/ 0 h 2010441"/>
              <a:gd name="connsiteX1" fmla="*/ 27 w 1716115"/>
              <a:gd name="connsiteY1" fmla="*/ 1866900 h 2010441"/>
              <a:gd name="connsiteX2" fmla="*/ 1716115 w 1716115"/>
              <a:gd name="connsiteY2" fmla="*/ 1887537 h 2010441"/>
              <a:gd name="connsiteX0" fmla="*/ 292127 w 1720877"/>
              <a:gd name="connsiteY0" fmla="*/ 0 h 2016022"/>
              <a:gd name="connsiteX1" fmla="*/ 27 w 1720877"/>
              <a:gd name="connsiteY1" fmla="*/ 1866900 h 2016022"/>
              <a:gd name="connsiteX2" fmla="*/ 1720877 w 1720877"/>
              <a:gd name="connsiteY2" fmla="*/ 1906587 h 2016022"/>
              <a:gd name="connsiteX0" fmla="*/ 292127 w 1735165"/>
              <a:gd name="connsiteY0" fmla="*/ 0 h 2030259"/>
              <a:gd name="connsiteX1" fmla="*/ 27 w 1735165"/>
              <a:gd name="connsiteY1" fmla="*/ 1866900 h 2030259"/>
              <a:gd name="connsiteX2" fmla="*/ 1735165 w 1735165"/>
              <a:gd name="connsiteY2" fmla="*/ 1949450 h 2030259"/>
              <a:gd name="connsiteX0" fmla="*/ 292127 w 1735165"/>
              <a:gd name="connsiteY0" fmla="*/ 0 h 2033100"/>
              <a:gd name="connsiteX1" fmla="*/ 27 w 1735165"/>
              <a:gd name="connsiteY1" fmla="*/ 1866900 h 2033100"/>
              <a:gd name="connsiteX2" fmla="*/ 1735165 w 1735165"/>
              <a:gd name="connsiteY2" fmla="*/ 1949450 h 2033100"/>
              <a:gd name="connsiteX0" fmla="*/ 292482 w 1735520"/>
              <a:gd name="connsiteY0" fmla="*/ 0 h 2007035"/>
              <a:gd name="connsiteX1" fmla="*/ 382 w 1735520"/>
              <a:gd name="connsiteY1" fmla="*/ 1866900 h 2007035"/>
              <a:gd name="connsiteX2" fmla="*/ 1735520 w 1735520"/>
              <a:gd name="connsiteY2" fmla="*/ 1949450 h 2007035"/>
              <a:gd name="connsiteX0" fmla="*/ 292362 w 1735400"/>
              <a:gd name="connsiteY0" fmla="*/ 0 h 2016967"/>
              <a:gd name="connsiteX1" fmla="*/ 262 w 1735400"/>
              <a:gd name="connsiteY1" fmla="*/ 1866900 h 2016967"/>
              <a:gd name="connsiteX2" fmla="*/ 1735400 w 1735400"/>
              <a:gd name="connsiteY2" fmla="*/ 1949450 h 2016967"/>
              <a:gd name="connsiteX0" fmla="*/ 296791 w 1739829"/>
              <a:gd name="connsiteY0" fmla="*/ 0 h 2029044"/>
              <a:gd name="connsiteX1" fmla="*/ 4691 w 1739829"/>
              <a:gd name="connsiteY1" fmla="*/ 1866900 h 2029044"/>
              <a:gd name="connsiteX2" fmla="*/ 1739829 w 1739829"/>
              <a:gd name="connsiteY2" fmla="*/ 1949450 h 2029044"/>
              <a:gd name="connsiteX0" fmla="*/ 296791 w 1739829"/>
              <a:gd name="connsiteY0" fmla="*/ 0 h 2029044"/>
              <a:gd name="connsiteX1" fmla="*/ 4691 w 1739829"/>
              <a:gd name="connsiteY1" fmla="*/ 1866900 h 2029044"/>
              <a:gd name="connsiteX2" fmla="*/ 1739829 w 1739829"/>
              <a:gd name="connsiteY2" fmla="*/ 1949450 h 2029044"/>
              <a:gd name="connsiteX0" fmla="*/ 293670 w 1736708"/>
              <a:gd name="connsiteY0" fmla="*/ 0 h 2039206"/>
              <a:gd name="connsiteX1" fmla="*/ 1570 w 1736708"/>
              <a:gd name="connsiteY1" fmla="*/ 1866900 h 2039206"/>
              <a:gd name="connsiteX2" fmla="*/ 1736708 w 1736708"/>
              <a:gd name="connsiteY2" fmla="*/ 1949450 h 2039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6708" h="2039206">
                <a:moveTo>
                  <a:pt x="293670" y="0"/>
                </a:moveTo>
                <a:cubicBezTo>
                  <a:pt x="196303" y="622300"/>
                  <a:pt x="32262" y="1616075"/>
                  <a:pt x="1570" y="1866900"/>
                </a:cubicBezTo>
                <a:cubicBezTo>
                  <a:pt x="-53992" y="2190221"/>
                  <a:pt x="1382166" y="1961621"/>
                  <a:pt x="1736708" y="1949450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 36">
            <a:extLst>
              <a:ext uri="{FF2B5EF4-FFF2-40B4-BE49-F238E27FC236}">
                <a16:creationId xmlns:a16="http://schemas.microsoft.com/office/drawing/2014/main" id="{CCE5C49A-D21B-4F90-AC10-B077E3062A66}"/>
              </a:ext>
            </a:extLst>
          </p:cNvPr>
          <p:cNvSpPr/>
          <p:nvPr/>
        </p:nvSpPr>
        <p:spPr>
          <a:xfrm>
            <a:off x="2231152" y="2867784"/>
            <a:ext cx="2937748" cy="107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th-TH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พัฒนาสู่องค์กรสมรรถนะสูง มุ่งเน้นผลสัมฤทธิ์ของการทำงาน </a:t>
            </a:r>
          </a:p>
        </p:txBody>
      </p:sp>
      <p:sp>
        <p:nvSpPr>
          <p:cNvPr id="30" name="Rectangle 38">
            <a:extLst>
              <a:ext uri="{FF2B5EF4-FFF2-40B4-BE49-F238E27FC236}">
                <a16:creationId xmlns:a16="http://schemas.microsoft.com/office/drawing/2014/main" id="{010C40D2-5CC2-4794-A2B0-0A878BB44AB5}"/>
              </a:ext>
            </a:extLst>
          </p:cNvPr>
          <p:cNvSpPr/>
          <p:nvPr/>
        </p:nvSpPr>
        <p:spPr>
          <a:xfrm>
            <a:off x="1344309" y="2126712"/>
            <a:ext cx="25250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ln w="0"/>
                <a:solidFill>
                  <a:srgbClr val="6F0F2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ulabhorn Likit Text Medium" panose="00000600000000000000" pitchFamily="50" charset="-34"/>
                <a:cs typeface="Chulabhorn Likit Text Medium" panose="00000600000000000000" pitchFamily="50" charset="-34"/>
              </a:rPr>
              <a:t>ยุทธศาสตร์ที่ 3</a:t>
            </a:r>
            <a:endParaRPr lang="en-IN" sz="2400" b="1" dirty="0">
              <a:ln w="0"/>
              <a:solidFill>
                <a:srgbClr val="6F0F2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hulabhorn Likit Text Medium" panose="00000600000000000000" pitchFamily="50" charset="-34"/>
              <a:cs typeface="Chulabhorn Likit Text Medium" panose="00000600000000000000" pitchFamily="50" charset="-34"/>
            </a:endParaRPr>
          </a:p>
        </p:txBody>
      </p:sp>
      <p:pic>
        <p:nvPicPr>
          <p:cNvPr id="31" name="Graphic 47" descr="Bar graph with upward trend">
            <a:extLst>
              <a:ext uri="{FF2B5EF4-FFF2-40B4-BE49-F238E27FC236}">
                <a16:creationId xmlns:a16="http://schemas.microsoft.com/office/drawing/2014/main" id="{D232D72C-D761-4523-93A6-ADC1BF884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58643" y="5790459"/>
            <a:ext cx="455220" cy="4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006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">
            <a:extLst>
              <a:ext uri="{FF2B5EF4-FFF2-40B4-BE49-F238E27FC236}">
                <a16:creationId xmlns:a16="http://schemas.microsoft.com/office/drawing/2014/main" id="{A45EFDFF-83A7-4552-1429-FEBDC83C3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63" y="0"/>
            <a:ext cx="120693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11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">
            <a:extLst>
              <a:ext uri="{FF2B5EF4-FFF2-40B4-BE49-F238E27FC236}">
                <a16:creationId xmlns:a16="http://schemas.microsoft.com/office/drawing/2014/main" id="{1A52B312-4CDD-2B91-3487-0FCE31201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3" y="0"/>
            <a:ext cx="11950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45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">
            <a:extLst>
              <a:ext uri="{FF2B5EF4-FFF2-40B4-BE49-F238E27FC236}">
                <a16:creationId xmlns:a16="http://schemas.microsoft.com/office/drawing/2014/main" id="{9951F415-D70C-9B2D-9E36-CB027A49D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06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7FA2013D-C2C1-5C68-09D8-F1968CF58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2" y="0"/>
            <a:ext cx="12080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42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570D6BF8-CE77-1CE1-AE05-F63B1515B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7" y="144966"/>
            <a:ext cx="11853745" cy="655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51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282F39"/>
      </a:dk1>
      <a:lt1>
        <a:srgbClr val="FFFFFF"/>
      </a:lt1>
      <a:dk2>
        <a:srgbClr val="000000"/>
      </a:dk2>
      <a:lt2>
        <a:srgbClr val="EEEEEE"/>
      </a:lt2>
      <a:accent1>
        <a:srgbClr val="C2C923"/>
      </a:accent1>
      <a:accent2>
        <a:srgbClr val="42AFB6"/>
      </a:accent2>
      <a:accent3>
        <a:srgbClr val="074D67"/>
      </a:accent3>
      <a:accent4>
        <a:srgbClr val="CB1B4A"/>
      </a:accent4>
      <a:accent5>
        <a:srgbClr val="FCB414"/>
      </a:accent5>
      <a:accent6>
        <a:srgbClr val="007A7D"/>
      </a:accent6>
      <a:hlink>
        <a:srgbClr val="1EB7E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7D6E2FF9DEB644B4022BADCC0BBFCA" ma:contentTypeVersion="16" ma:contentTypeDescription="Create a new document." ma:contentTypeScope="" ma:versionID="66e2b49c6c77fc74880c3f9d0fb54e1d">
  <xsd:schema xmlns:xsd="http://www.w3.org/2001/XMLSchema" xmlns:xs="http://www.w3.org/2001/XMLSchema" xmlns:p="http://schemas.microsoft.com/office/2006/metadata/properties" xmlns:ns3="aecbe71d-5c08-47b9-8c2d-e146669044d1" xmlns:ns4="cf9cf186-a5d9-4677-8fcb-1b58c9509e6c" targetNamespace="http://schemas.microsoft.com/office/2006/metadata/properties" ma:root="true" ma:fieldsID="d4d350f2bd003e110febdca71f04564f" ns3:_="" ns4:_="">
    <xsd:import namespace="aecbe71d-5c08-47b9-8c2d-e146669044d1"/>
    <xsd:import namespace="cf9cf186-a5d9-4677-8fcb-1b58c9509e6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Location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be71d-5c08-47b9-8c2d-e146669044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9cf186-a5d9-4677-8fcb-1b58c9509e6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ecbe71d-5c08-47b9-8c2d-e146669044d1" xsi:nil="true"/>
  </documentManagement>
</p:properties>
</file>

<file path=customXml/itemProps1.xml><?xml version="1.0" encoding="utf-8"?>
<ds:datastoreItem xmlns:ds="http://schemas.openxmlformats.org/officeDocument/2006/customXml" ds:itemID="{11CF7C41-C50F-4201-9128-D31F6099F2B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632A72-B8A0-4013-97A0-A25DAE6ADA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cbe71d-5c08-47b9-8c2d-e146669044d1"/>
    <ds:schemaRef ds:uri="cf9cf186-a5d9-4677-8fcb-1b58c9509e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017706-9D52-4F19-A0FC-3B3EFA69E274}">
  <ds:schemaRefs>
    <ds:schemaRef ds:uri="http://schemas.microsoft.com/office/2006/metadata/properties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cf9cf186-a5d9-4677-8fcb-1b58c9509e6c"/>
    <ds:schemaRef ds:uri="aecbe71d-5c08-47b9-8c2d-e146669044d1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14693</TotalTime>
  <Words>640</Words>
  <Application>Microsoft Office PowerPoint</Application>
  <PresentationFormat>Widescreen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Chulabhorn Likit Text Medium</vt:lpstr>
      <vt:lpstr>Century Gothic</vt:lpstr>
      <vt:lpstr>Calibri</vt:lpstr>
      <vt:lpstr>Calibri Light</vt:lpstr>
      <vt:lpstr>Arial</vt:lpstr>
      <vt:lpstr>Segoe Script</vt:lpstr>
      <vt:lpstr>Chulabhorn Likit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Igor</dc:creator>
  <cp:lastModifiedBy>NOTCS4</cp:lastModifiedBy>
  <cp:revision>1018</cp:revision>
  <dcterms:created xsi:type="dcterms:W3CDTF">2017-12-05T16:25:52Z</dcterms:created>
  <dcterms:modified xsi:type="dcterms:W3CDTF">2024-05-23T03:07:48Z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0x010100A47D6E2FF9DEB644B4022BADCC0BBFCA</vt:lpwstr>
  </property>
</Properties>
</file>